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61" r:id="rId3"/>
  </p:sldMasterIdLst>
  <p:notesMasterIdLst>
    <p:notesMasterId r:id="rId7"/>
  </p:notesMasterIdLst>
  <p:sldIdLst>
    <p:sldId id="256" r:id="rId4"/>
    <p:sldId id="257" r:id="rId5"/>
    <p:sldId id="258" r:id="rId6"/>
  </p:sldIdLst>
  <p:sldSz cx="6858000" cy="9906000" type="A4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222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customXml" Target="../customXml/item3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Relationship Id="rId14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ith Jiang" userId="3f7ffa2d-3e59-4b93-a38f-9463383ec860" providerId="ADAL" clId="{B2BA735F-1747-4220-9394-DA52B3DE2229}"/>
    <pc:docChg chg="mod">
      <pc:chgData name="Keith Jiang" userId="3f7ffa2d-3e59-4b93-a38f-9463383ec860" providerId="ADAL" clId="{B2BA735F-1747-4220-9394-DA52B3DE2229}" dt="2026-08-27T02:52:48.035" v="0" actId="33475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27.08.2026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83000" y="512763"/>
            <a:ext cx="1778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algn="l">
              <a:lnSpc>
                <a:spcPct val="100000"/>
              </a:lnSpc>
              <a:defRPr sz="12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Click to add text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83000" y="512763"/>
            <a:ext cx="1778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algn="l">
              <a:lnSpc>
                <a:spcPct val="100000"/>
              </a:lnSpc>
              <a:defRPr sz="12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83000" y="512763"/>
            <a:ext cx="1778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>
            <a:lvl1pPr algn="l">
              <a:lnSpc>
                <a:spcPct val="100000"/>
              </a:lnSpc>
              <a:defRPr sz="12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Click to add text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body" sz="quarter" idx="6" hasCustomPrompt="1"/>
          </p:nvPr>
        </p:nvSpPr>
        <p:spPr>
          <a:xfrm>
            <a:off x="514350" y="1621191"/>
            <a:ext cx="5829300" cy="3448756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b">
            <a:noAutofit/>
          </a:bodyPr>
          <a:lstStyle>
            <a:lvl1pPr algn="ctr">
              <a:lnSpc>
                <a:spcPct val="91666"/>
              </a:lnSpc>
              <a:defRPr sz="4500" b="0" i="0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ctr">
              <a:lnSpc>
                <a:spcPct val="91666"/>
              </a:lnSpc>
            </a:pPr>
            <a:r>
              <a:rPr lang="en-US" sz="4500" b="0" i="0" u="none" strike="noStrike">
                <a:solidFill>
                  <a:srgbClr val="000000"/>
                </a:solidFill>
                <a:latin typeface="等线 Light"/>
                <a:ea typeface="等线 Light"/>
                <a:cs typeface="等线 Light"/>
                <a:sym typeface="等线 Light"/>
              </a:rPr>
              <a:t>单击此处编辑母版标题样式</a:t>
            </a:r>
          </a:p>
        </p:txBody>
      </p:sp>
      <p:sp>
        <p:nvSpPr>
          <p:cNvPr id="3" name="AutoShape 3"/>
          <p:cNvSpPr>
            <a:spLocks noGrp="1"/>
          </p:cNvSpPr>
          <p:nvPr>
            <p:ph type="body" sz="quarter" idx="7" hasCustomPrompt="1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rmAutofit/>
          </a:bodyPr>
          <a:lstStyle>
            <a:lvl1pPr algn="ctr">
              <a:lnSpc>
                <a:spcPct val="91666"/>
              </a:lnSpc>
              <a:defRPr sz="1800" b="0" i="0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ctr">
              <a:lnSpc>
                <a:spcPct val="91666"/>
              </a:lnSpc>
              <a:spcBef>
                <a:spcPts val="750"/>
              </a:spcBef>
            </a:pPr>
            <a:r>
              <a:rPr lang="en-US" sz="180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单击此处编辑母版副标题样式</a:t>
            </a:r>
          </a:p>
        </p:txBody>
      </p:sp>
      <p:sp>
        <p:nvSpPr>
          <p:cNvPr id="4" name="AutoShape 4"/>
          <p:cNvSpPr>
            <a:spLocks noGrp="1"/>
          </p:cNvSpPr>
          <p:nvPr>
            <p:ph type="body" sz="quarter" idx="8" hasCustomPrompt="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ctr">
              <a:lnSpc>
                <a:spcPct val="100000"/>
              </a:lnSpc>
              <a:defRPr sz="900" b="0" i="0" u="none" strike="noStrike" spc="0">
                <a:solidFill>
                  <a:srgbClr val="89898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Footer</a:t>
            </a:r>
          </a:p>
        </p:txBody>
      </p:sp>
      <p:sp>
        <p:nvSpPr>
          <p:cNvPr id="5" name="AutoShape 5"/>
          <p:cNvSpPr>
            <a:spLocks noGrp="1"/>
          </p:cNvSpPr>
          <p:nvPr>
            <p:ph type="body" sz="quarter" idx="9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r">
              <a:lnSpc>
                <a:spcPct val="100000"/>
              </a:lnSpc>
              <a:defRPr sz="900" b="0" i="0" u="none" strike="noStrike" spc="0">
                <a:solidFill>
                  <a:srgbClr val="898989">
                    <a:alpha val="100000"/>
                  </a:srgbClr>
                </a:solidFill>
                <a:latin typeface="Calibri"/>
              </a:defRPr>
            </a:lvl1pPr>
          </a:lstStyle>
          <a:p>
            <a:pPr algn="r"/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67044" y="261270"/>
            <a:ext cx="7228702" cy="7440115"/>
          </a:xfrm>
          <a:prstGeom prst="rect">
            <a:avLst/>
          </a:prstGeom>
        </p:spPr>
      </p:pic>
      <p:sp>
        <p:nvSpPr>
          <p:cNvPr id="7" name="AutoShape 7"/>
          <p:cNvSpPr>
            <a:spLocks noGrp="1"/>
          </p:cNvSpPr>
          <p:nvPr>
            <p:ph type="body" sz="quarter" idx="10" hasCustomPrompt="1"/>
          </p:nvPr>
        </p:nvSpPr>
        <p:spPr>
          <a:xfrm>
            <a:off x="484188" y="9460794"/>
            <a:ext cx="1543050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l">
              <a:lnSpc>
                <a:spcPct val="100000"/>
              </a:lnSpc>
              <a:defRPr sz="1000" b="0" i="0" u="none" strike="noStrike" spc="0">
                <a:solidFill>
                  <a:srgbClr val="DFE3ED">
                    <a:alpha val="100000"/>
                  </a:srgbClr>
                </a:solidFill>
                <a:latin typeface="Calibri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000" b="0" i="0" u="none" strike="noStrike">
                <a:solidFill>
                  <a:srgbClr val="DFE3ED"/>
                </a:solidFill>
                <a:latin typeface="Calibri"/>
                <a:ea typeface="Calibri"/>
                <a:cs typeface="Calibri"/>
                <a:sym typeface="Calibri"/>
              </a:rPr>
              <a:t>9/5/2025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body" sz="quarter" idx="11" hasCustomPrompt="1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rmAutofit/>
          </a:bodyPr>
          <a:lstStyle>
            <a:lvl1pPr algn="l">
              <a:lnSpc>
                <a:spcPct val="91666"/>
              </a:lnSpc>
              <a:defRPr sz="3300" b="0" i="0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91666"/>
              </a:lnSpc>
            </a:pPr>
            <a:r>
              <a:rPr lang="en-US" sz="3300" b="0" i="0" u="none" strike="noStrike">
                <a:solidFill>
                  <a:srgbClr val="000000"/>
                </a:solidFill>
                <a:latin typeface="等线 Light"/>
                <a:ea typeface="等线 Light"/>
                <a:cs typeface="等线 Light"/>
                <a:sym typeface="等线 Light"/>
              </a:rPr>
              <a:t>单击此处编辑母版标题样式</a:t>
            </a:r>
          </a:p>
        </p:txBody>
      </p:sp>
      <p:sp>
        <p:nvSpPr>
          <p:cNvPr id="3" name="AutoShape 3"/>
          <p:cNvSpPr>
            <a:spLocks noGrp="1"/>
          </p:cNvSpPr>
          <p:nvPr>
            <p:ph type="body" sz="quarter" idx="12" hasCustomPrompt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rmAutofit/>
          </a:bodyPr>
          <a:lstStyle>
            <a:lvl1pPr marL="438150" indent="-266700" algn="l">
              <a:lnSpc>
                <a:spcPct val="91666"/>
              </a:lnSpc>
              <a:defRPr sz="2100" b="0" i="0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  <a:lvl2pPr marL="742950" indent="-228600"/>
            <a:lvl3pPr marL="1047750" indent="-190500"/>
            <a:lvl4pPr marL="1377950" indent="-177800"/>
            <a:lvl5pPr marL="1720850" indent="-177800"/>
            <a:lvl6pPr marL="2063750" indent="-177800"/>
            <a:lvl7pPr marL="2406650" indent="-177800"/>
            <a:lvl8pPr marL="2749550" indent="-177800"/>
            <a:lvl9pPr marL="3092450" indent="-177800"/>
          </a:lstStyle>
          <a:p>
            <a:pPr marL="171450" indent="-171450" algn="l">
              <a:lnSpc>
                <a:spcPct val="91666"/>
              </a:lnSpc>
              <a:spcBef>
                <a:spcPts val="75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10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单击此处编辑母版文本样式</a:t>
            </a:r>
          </a:p>
          <a:p>
            <a:pPr marL="514350" lvl="1" indent="-171450" algn="l">
              <a:lnSpc>
                <a:spcPct val="91666"/>
              </a:lnSpc>
              <a:spcBef>
                <a:spcPts val="375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二级</a:t>
            </a:r>
          </a:p>
          <a:p>
            <a:pPr marL="857250" lvl="2" indent="-171450" algn="l">
              <a:lnSpc>
                <a:spcPct val="91666"/>
              </a:lnSpc>
              <a:spcBef>
                <a:spcPts val="375"/>
              </a:spcBef>
              <a:buClr>
                <a:srgbClr val="000000"/>
              </a:buClr>
              <a:buFont typeface="Arial"/>
              <a:buChar char="•"/>
            </a:pPr>
            <a:r>
              <a:rPr lang="en-US" sz="150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三级</a:t>
            </a:r>
          </a:p>
          <a:p>
            <a:pPr marL="1200150" lvl="3" indent="-171450" algn="l">
              <a:lnSpc>
                <a:spcPct val="91666"/>
              </a:lnSpc>
              <a:spcBef>
                <a:spcPts val="375"/>
              </a:spcBef>
              <a:buClr>
                <a:srgbClr val="000000"/>
              </a:buClr>
              <a:buFont typeface="Arial"/>
              <a:buChar char="•"/>
            </a:pPr>
            <a:r>
              <a:rPr lang="en-US" sz="135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四级</a:t>
            </a:r>
          </a:p>
          <a:p>
            <a:pPr marL="1543050" lvl="4" indent="-171450" algn="l">
              <a:lnSpc>
                <a:spcPct val="91666"/>
              </a:lnSpc>
              <a:spcBef>
                <a:spcPts val="375"/>
              </a:spcBef>
              <a:buClr>
                <a:srgbClr val="000000"/>
              </a:buClr>
              <a:buFont typeface="Arial"/>
              <a:buChar char="•"/>
            </a:pPr>
            <a:r>
              <a:rPr lang="en-US" sz="135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五级</a:t>
            </a:r>
          </a:p>
        </p:txBody>
      </p:sp>
      <p:sp>
        <p:nvSpPr>
          <p:cNvPr id="4" name="AutoShape 4"/>
          <p:cNvSpPr>
            <a:spLocks noGrp="1"/>
          </p:cNvSpPr>
          <p:nvPr>
            <p:ph type="body" sz="quarter" idx="13" hasCustomPrompt="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ctr">
              <a:lnSpc>
                <a:spcPct val="100000"/>
              </a:lnSpc>
              <a:defRPr sz="900" b="0" i="0" u="none" strike="noStrike" spc="0">
                <a:solidFill>
                  <a:srgbClr val="89898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Footer</a:t>
            </a:r>
          </a:p>
        </p:txBody>
      </p:sp>
      <p:sp>
        <p:nvSpPr>
          <p:cNvPr id="5" name="AutoShape 5"/>
          <p:cNvSpPr>
            <a:spLocks noGrp="1"/>
          </p:cNvSpPr>
          <p:nvPr>
            <p:ph type="body" sz="quarter" idx="1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r">
              <a:lnSpc>
                <a:spcPct val="100000"/>
              </a:lnSpc>
              <a:defRPr sz="900" b="0" i="0" u="none" strike="noStrike" spc="0">
                <a:solidFill>
                  <a:srgbClr val="898989">
                    <a:alpha val="100000"/>
                  </a:srgbClr>
                </a:solidFill>
                <a:latin typeface="Calibri"/>
              </a:defRPr>
            </a:lvl1pPr>
          </a:lstStyle>
          <a:p>
            <a:pPr algn="r"/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00555" y="2865230"/>
            <a:ext cx="4056890" cy="4175539"/>
          </a:xfrm>
          <a:prstGeom prst="rect">
            <a:avLst/>
          </a:prstGeom>
        </p:spPr>
      </p:pic>
      <p:sp>
        <p:nvSpPr>
          <p:cNvPr id="7" name="AutoShape 7"/>
          <p:cNvSpPr>
            <a:spLocks noGrp="1"/>
          </p:cNvSpPr>
          <p:nvPr>
            <p:ph type="body" sz="quarter" idx="15" hasCustomPrompt="1"/>
          </p:nvPr>
        </p:nvSpPr>
        <p:spPr>
          <a:xfrm>
            <a:off x="484188" y="9460794"/>
            <a:ext cx="1543050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l">
              <a:lnSpc>
                <a:spcPct val="100000"/>
              </a:lnSpc>
              <a:defRPr sz="1000" b="0" i="0" u="none" strike="noStrike" spc="0">
                <a:solidFill>
                  <a:srgbClr val="DFE3ED">
                    <a:alpha val="100000"/>
                  </a:srgbClr>
                </a:solidFill>
                <a:latin typeface="Calibri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000" b="0" i="0" u="none" strike="noStrike">
                <a:solidFill>
                  <a:srgbClr val="DFE3ED"/>
                </a:solidFill>
                <a:latin typeface="Calibri"/>
                <a:ea typeface="Calibri"/>
                <a:cs typeface="Calibri"/>
                <a:sym typeface="Calibri"/>
              </a:rPr>
              <a:t>9/5/2025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body" sz="quarter" idx="16" hasCustomPrompt="1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b">
            <a:normAutofit/>
          </a:bodyPr>
          <a:lstStyle>
            <a:lvl1pPr algn="l">
              <a:lnSpc>
                <a:spcPct val="91666"/>
              </a:lnSpc>
              <a:defRPr sz="4500" b="0" i="0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91666"/>
              </a:lnSpc>
            </a:pPr>
            <a:r>
              <a:rPr lang="en-US" sz="4500" b="0" i="0" u="none" strike="noStrike">
                <a:solidFill>
                  <a:srgbClr val="000000"/>
                </a:solidFill>
                <a:latin typeface="等线 Light"/>
                <a:ea typeface="等线 Light"/>
                <a:cs typeface="等线 Light"/>
                <a:sym typeface="等线 Light"/>
              </a:rPr>
              <a:t>单击此处编辑母版标题样式</a:t>
            </a:r>
          </a:p>
        </p:txBody>
      </p:sp>
      <p:sp>
        <p:nvSpPr>
          <p:cNvPr id="3" name="AutoShape 3"/>
          <p:cNvSpPr>
            <a:spLocks noGrp="1"/>
          </p:cNvSpPr>
          <p:nvPr>
            <p:ph type="body" sz="quarter" idx="17" hasCustomPrompt="1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rmAutofit/>
          </a:bodyPr>
          <a:lstStyle>
            <a:lvl1pPr algn="l">
              <a:lnSpc>
                <a:spcPct val="91666"/>
              </a:lnSpc>
              <a:defRPr sz="1800" b="0" i="0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91666"/>
              </a:lnSpc>
              <a:spcBef>
                <a:spcPts val="750"/>
              </a:spcBef>
            </a:pPr>
            <a:r>
              <a:rPr lang="en-US" sz="180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单击此处编辑母版文本样式</a:t>
            </a:r>
          </a:p>
        </p:txBody>
      </p:sp>
      <p:sp>
        <p:nvSpPr>
          <p:cNvPr id="4" name="AutoShape 4"/>
          <p:cNvSpPr>
            <a:spLocks noGrp="1"/>
          </p:cNvSpPr>
          <p:nvPr>
            <p:ph type="body" sz="quarter" idx="18" hasCustomPrompt="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ctr">
              <a:lnSpc>
                <a:spcPct val="100000"/>
              </a:lnSpc>
              <a:defRPr sz="900" b="0" i="0" u="none" strike="noStrike" spc="0">
                <a:solidFill>
                  <a:srgbClr val="89898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Footer</a:t>
            </a:r>
          </a:p>
        </p:txBody>
      </p:sp>
      <p:sp>
        <p:nvSpPr>
          <p:cNvPr id="5" name="AutoShape 5"/>
          <p:cNvSpPr>
            <a:spLocks noGrp="1"/>
          </p:cNvSpPr>
          <p:nvPr>
            <p:ph type="body" sz="quarter" idx="19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r">
              <a:lnSpc>
                <a:spcPct val="100000"/>
              </a:lnSpc>
              <a:defRPr sz="900" b="0" i="0" u="none" strike="noStrike" spc="0">
                <a:solidFill>
                  <a:srgbClr val="898989">
                    <a:alpha val="100000"/>
                  </a:srgbClr>
                </a:solidFill>
                <a:latin typeface="Calibri"/>
              </a:defRPr>
            </a:lvl1pPr>
          </a:lstStyle>
          <a:p>
            <a:pPr algn="r"/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67044" y="261270"/>
            <a:ext cx="7228702" cy="7440115"/>
          </a:xfrm>
          <a:prstGeom prst="rect">
            <a:avLst/>
          </a:prstGeom>
        </p:spPr>
      </p:pic>
      <p:sp>
        <p:nvSpPr>
          <p:cNvPr id="7" name="AutoShape 7"/>
          <p:cNvSpPr>
            <a:spLocks noGrp="1"/>
          </p:cNvSpPr>
          <p:nvPr>
            <p:ph type="body" sz="quarter" idx="20" hasCustomPrompt="1"/>
          </p:nvPr>
        </p:nvSpPr>
        <p:spPr>
          <a:xfrm>
            <a:off x="484188" y="9460794"/>
            <a:ext cx="1543050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l">
              <a:lnSpc>
                <a:spcPct val="100000"/>
              </a:lnSpc>
              <a:defRPr sz="1000" b="0" i="0" u="none" strike="noStrike" spc="0">
                <a:solidFill>
                  <a:srgbClr val="DFE3ED">
                    <a:alpha val="100000"/>
                  </a:srgbClr>
                </a:solidFill>
                <a:latin typeface="Calibri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000" b="0" i="0" u="none" strike="noStrike">
                <a:solidFill>
                  <a:srgbClr val="DFE3ED"/>
                </a:solidFill>
                <a:latin typeface="Calibri"/>
                <a:ea typeface="Calibri"/>
                <a:cs typeface="Calibri"/>
                <a:sym typeface="Calibri"/>
              </a:rPr>
              <a:t>9/5/2025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body" sz="quarter" idx="21" hasCustomPrompt="1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rmAutofit/>
          </a:bodyPr>
          <a:lstStyle>
            <a:lvl1pPr algn="l">
              <a:lnSpc>
                <a:spcPct val="91666"/>
              </a:lnSpc>
              <a:defRPr sz="3300" b="0" i="0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91666"/>
              </a:lnSpc>
            </a:pPr>
            <a:r>
              <a:rPr lang="en-US" sz="3300" b="0" i="0" u="none" strike="noStrike">
                <a:solidFill>
                  <a:srgbClr val="000000"/>
                </a:solidFill>
                <a:latin typeface="等线 Light"/>
                <a:ea typeface="等线 Light"/>
                <a:cs typeface="等线 Light"/>
                <a:sym typeface="等线 Light"/>
              </a:rPr>
              <a:t>单击此处编辑母版标题样式</a:t>
            </a:r>
          </a:p>
        </p:txBody>
      </p:sp>
      <p:sp>
        <p:nvSpPr>
          <p:cNvPr id="3" name="AutoShape 3"/>
          <p:cNvSpPr>
            <a:spLocks noGrp="1"/>
          </p:cNvSpPr>
          <p:nvPr>
            <p:ph type="body" sz="quarter" idx="22" hasCustomPrompt="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ctr">
              <a:lnSpc>
                <a:spcPct val="100000"/>
              </a:lnSpc>
              <a:defRPr sz="900" b="0" i="0" u="none" strike="noStrike" spc="0">
                <a:solidFill>
                  <a:srgbClr val="89898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Footer</a:t>
            </a:r>
          </a:p>
        </p:txBody>
      </p:sp>
      <p:sp>
        <p:nvSpPr>
          <p:cNvPr id="4" name="AutoShape 4"/>
          <p:cNvSpPr>
            <a:spLocks noGrp="1"/>
          </p:cNvSpPr>
          <p:nvPr>
            <p:ph type="body" sz="quarter" idx="23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r">
              <a:lnSpc>
                <a:spcPct val="100000"/>
              </a:lnSpc>
              <a:defRPr sz="900" b="0" i="0" u="none" strike="noStrike" spc="0">
                <a:solidFill>
                  <a:srgbClr val="898989">
                    <a:alpha val="100000"/>
                  </a:srgbClr>
                </a:solidFill>
                <a:latin typeface="Calibri"/>
              </a:defRPr>
            </a:lvl1pPr>
          </a:lstStyle>
          <a:p>
            <a:pPr algn="r"/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00555" y="2865230"/>
            <a:ext cx="4056890" cy="4175539"/>
          </a:xfrm>
          <a:prstGeom prst="rect">
            <a:avLst/>
          </a:prstGeom>
        </p:spPr>
      </p:pic>
      <p:sp>
        <p:nvSpPr>
          <p:cNvPr id="6" name="AutoShape 6"/>
          <p:cNvSpPr>
            <a:spLocks noGrp="1"/>
          </p:cNvSpPr>
          <p:nvPr>
            <p:ph type="body" sz="quarter" idx="24" hasCustomPrompt="1"/>
          </p:nvPr>
        </p:nvSpPr>
        <p:spPr>
          <a:xfrm>
            <a:off x="484188" y="9460794"/>
            <a:ext cx="1543050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l">
              <a:lnSpc>
                <a:spcPct val="100000"/>
              </a:lnSpc>
              <a:defRPr sz="1000" b="0" i="0" u="none" strike="noStrike" spc="0">
                <a:solidFill>
                  <a:srgbClr val="DFE3ED">
                    <a:alpha val="100000"/>
                  </a:srgbClr>
                </a:solidFill>
                <a:latin typeface="Calibri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000" b="0" i="0" u="none" strike="noStrike">
                <a:solidFill>
                  <a:srgbClr val="DFE3ED"/>
                </a:solidFill>
                <a:latin typeface="Calibri"/>
                <a:ea typeface="Calibri"/>
                <a:cs typeface="Calibri"/>
                <a:sym typeface="Calibri"/>
              </a:rPr>
              <a:t>9/5/2025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body" sz="quarter" idx="25" hasCustomPrompt="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ctr">
              <a:lnSpc>
                <a:spcPct val="100000"/>
              </a:lnSpc>
              <a:defRPr sz="900" b="0" i="0" u="none" strike="noStrike" spc="0">
                <a:solidFill>
                  <a:srgbClr val="89898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Footer</a:t>
            </a:r>
          </a:p>
        </p:txBody>
      </p:sp>
      <p:sp>
        <p:nvSpPr>
          <p:cNvPr id="3" name="AutoShape 3"/>
          <p:cNvSpPr>
            <a:spLocks noGrp="1"/>
          </p:cNvSpPr>
          <p:nvPr>
            <p:ph type="body" sz="quarter" idx="26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r">
              <a:lnSpc>
                <a:spcPct val="100000"/>
              </a:lnSpc>
              <a:defRPr sz="900" b="0" i="0" u="none" strike="noStrike" spc="0">
                <a:solidFill>
                  <a:srgbClr val="898989">
                    <a:alpha val="100000"/>
                  </a:srgbClr>
                </a:solidFill>
                <a:latin typeface="Calibri"/>
              </a:defRPr>
            </a:lvl1pPr>
          </a:lstStyle>
          <a:p>
            <a:pPr algn="r"/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00555" y="2865230"/>
            <a:ext cx="4056890" cy="4175539"/>
          </a:xfrm>
          <a:prstGeom prst="rect">
            <a:avLst/>
          </a:prstGeom>
        </p:spPr>
      </p:pic>
      <p:sp>
        <p:nvSpPr>
          <p:cNvPr id="5" name="AutoShape 5"/>
          <p:cNvSpPr>
            <a:spLocks noGrp="1"/>
          </p:cNvSpPr>
          <p:nvPr>
            <p:ph type="body" sz="quarter" idx="27" hasCustomPrompt="1"/>
          </p:nvPr>
        </p:nvSpPr>
        <p:spPr>
          <a:xfrm>
            <a:off x="484188" y="9460794"/>
            <a:ext cx="1543050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l">
              <a:lnSpc>
                <a:spcPct val="100000"/>
              </a:lnSpc>
              <a:defRPr sz="1000" b="0" i="0" u="none" strike="noStrike" spc="0">
                <a:solidFill>
                  <a:srgbClr val="DFE3ED">
                    <a:alpha val="100000"/>
                  </a:srgbClr>
                </a:solidFill>
                <a:latin typeface="Calibri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000" b="0" i="0" u="none" strike="noStrike">
                <a:solidFill>
                  <a:srgbClr val="DFE3ED"/>
                </a:solidFill>
                <a:latin typeface="Calibri"/>
                <a:ea typeface="Calibri"/>
                <a:cs typeface="Calibri"/>
                <a:sym typeface="Calibri"/>
              </a:rPr>
              <a:t>9/5/2025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body" sz="quarter" idx="28" hasCustomPrompt="1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b">
            <a:normAutofit/>
          </a:bodyPr>
          <a:lstStyle>
            <a:lvl1pPr algn="l">
              <a:lnSpc>
                <a:spcPct val="91666"/>
              </a:lnSpc>
              <a:defRPr sz="2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91666"/>
              </a:lnSpc>
            </a:pPr>
            <a:r>
              <a:rPr lang="en-US" sz="2400" b="0" i="0" u="none" strike="noStrike">
                <a:solidFill>
                  <a:srgbClr val="000000"/>
                </a:solidFill>
                <a:latin typeface="等线 Light"/>
                <a:ea typeface="等线 Light"/>
                <a:cs typeface="等线 Light"/>
                <a:sym typeface="等线 Light"/>
              </a:rPr>
              <a:t>单击此处编辑母版标题样式</a:t>
            </a:r>
          </a:p>
        </p:txBody>
      </p:sp>
      <p:sp>
        <p:nvSpPr>
          <p:cNvPr id="3" name="AutoShape 3"/>
          <p:cNvSpPr>
            <a:spLocks noGrp="1"/>
          </p:cNvSpPr>
          <p:nvPr>
            <p:ph type="body" sz="quarter" idx="29" hasCustomPrompt="1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rmAutofit/>
          </a:bodyPr>
          <a:lstStyle>
            <a:lvl1pPr marL="476250" indent="-304800" algn="l">
              <a:lnSpc>
                <a:spcPct val="91666"/>
              </a:lnSpc>
              <a:defRPr sz="2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  <a:lvl2pPr marL="781050" indent="-266700"/>
            <a:lvl3pPr marL="1085850" indent="-228600"/>
            <a:lvl4pPr marL="1390650" indent="-190500"/>
            <a:lvl5pPr marL="1733550" indent="-190500"/>
            <a:lvl6pPr marL="2076450" indent="-190500"/>
            <a:lvl7pPr marL="2419350" indent="-190500"/>
            <a:lvl8pPr marL="2762250" indent="-190500"/>
            <a:lvl9pPr marL="3105150" indent="-190500"/>
          </a:lstStyle>
          <a:p>
            <a:pPr marL="171450" indent="-171450" algn="l">
              <a:lnSpc>
                <a:spcPct val="91666"/>
              </a:lnSpc>
              <a:spcBef>
                <a:spcPts val="75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单击此处编辑母版文本样式</a:t>
            </a:r>
          </a:p>
          <a:p>
            <a:pPr marL="514350" lvl="1" indent="-171450" algn="l">
              <a:lnSpc>
                <a:spcPct val="91666"/>
              </a:lnSpc>
              <a:spcBef>
                <a:spcPts val="375"/>
              </a:spcBef>
              <a:buClr>
                <a:srgbClr val="000000"/>
              </a:buClr>
              <a:buFont typeface="Arial"/>
              <a:buChar char="•"/>
            </a:pPr>
            <a:r>
              <a:rPr lang="en-US" sz="210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二级</a:t>
            </a:r>
          </a:p>
          <a:p>
            <a:pPr marL="857250" lvl="2" indent="-171450" algn="l">
              <a:lnSpc>
                <a:spcPct val="91666"/>
              </a:lnSpc>
              <a:spcBef>
                <a:spcPts val="375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三级</a:t>
            </a:r>
          </a:p>
          <a:p>
            <a:pPr marL="1200150" lvl="3" indent="-171450" algn="l">
              <a:lnSpc>
                <a:spcPct val="91666"/>
              </a:lnSpc>
              <a:spcBef>
                <a:spcPts val="375"/>
              </a:spcBef>
              <a:buClr>
                <a:srgbClr val="000000"/>
              </a:buClr>
              <a:buFont typeface="Arial"/>
              <a:buChar char="•"/>
            </a:pPr>
            <a:r>
              <a:rPr lang="en-US" sz="150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四级</a:t>
            </a:r>
          </a:p>
          <a:p>
            <a:pPr marL="1543050" lvl="4" indent="-171450" algn="l">
              <a:lnSpc>
                <a:spcPct val="91666"/>
              </a:lnSpc>
              <a:spcBef>
                <a:spcPts val="375"/>
              </a:spcBef>
              <a:buClr>
                <a:srgbClr val="000000"/>
              </a:buClr>
              <a:buFont typeface="Arial"/>
              <a:buChar char="•"/>
            </a:pPr>
            <a:r>
              <a:rPr lang="en-US" sz="150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五级</a:t>
            </a:r>
          </a:p>
        </p:txBody>
      </p:sp>
      <p:sp>
        <p:nvSpPr>
          <p:cNvPr id="4" name="AutoShape 4"/>
          <p:cNvSpPr>
            <a:spLocks noGrp="1"/>
          </p:cNvSpPr>
          <p:nvPr>
            <p:ph type="body" sz="quarter" idx="30" hasCustomPrompt="1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algn="l">
              <a:lnSpc>
                <a:spcPct val="91666"/>
              </a:lnSpc>
              <a:defRPr sz="1200" b="0" i="0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91666"/>
              </a:lnSpc>
              <a:spcBef>
                <a:spcPts val="750"/>
              </a:spcBef>
            </a:pPr>
            <a:r>
              <a:rPr lang="en-US" sz="120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单击此处编辑母版文本样式</a:t>
            </a:r>
          </a:p>
        </p:txBody>
      </p:sp>
      <p:sp>
        <p:nvSpPr>
          <p:cNvPr id="5" name="AutoShape 5"/>
          <p:cNvSpPr>
            <a:spLocks noGrp="1"/>
          </p:cNvSpPr>
          <p:nvPr>
            <p:ph type="body" sz="quarter" idx="31" hasCustomPrompt="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ctr">
              <a:lnSpc>
                <a:spcPct val="100000"/>
              </a:lnSpc>
              <a:defRPr sz="900" b="0" i="0" u="none" strike="noStrike" spc="0">
                <a:solidFill>
                  <a:srgbClr val="89898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Footer</a:t>
            </a:r>
          </a:p>
        </p:txBody>
      </p:sp>
      <p:sp>
        <p:nvSpPr>
          <p:cNvPr id="6" name="AutoShape 6"/>
          <p:cNvSpPr>
            <a:spLocks noGrp="1"/>
          </p:cNvSpPr>
          <p:nvPr>
            <p:ph type="body" sz="quarter" idx="32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r">
              <a:lnSpc>
                <a:spcPct val="100000"/>
              </a:lnSpc>
              <a:defRPr sz="900" b="0" i="0" u="none" strike="noStrike" spc="0">
                <a:solidFill>
                  <a:srgbClr val="898989">
                    <a:alpha val="100000"/>
                  </a:srgbClr>
                </a:solidFill>
                <a:latin typeface="Calibri"/>
              </a:defRPr>
            </a:lvl1pPr>
          </a:lstStyle>
          <a:p>
            <a:pPr algn="r"/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00555" y="2865230"/>
            <a:ext cx="4056890" cy="4175539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84188" y="9460794"/>
            <a:ext cx="1543050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000" b="0" i="0" u="none" strike="noStrike">
                <a:solidFill>
                  <a:srgbClr val="DFE3ED"/>
                </a:solidFill>
                <a:latin typeface="Calibri"/>
                <a:ea typeface="Calibri"/>
                <a:cs typeface="Calibri"/>
                <a:sym typeface="Calibri"/>
              </a:rPr>
              <a:t>8/26/2025</a:t>
            </a:r>
            <a:endParaRPr lang="en-US" sz="110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body" sz="quarter" idx="33" hasCustomPrompt="1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rmAutofit/>
          </a:bodyPr>
          <a:lstStyle>
            <a:lvl1pPr algn="l">
              <a:lnSpc>
                <a:spcPct val="91666"/>
              </a:lnSpc>
              <a:defRPr sz="3300" b="0" i="0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91666"/>
              </a:lnSpc>
            </a:pPr>
            <a:r>
              <a:rPr lang="en-US" sz="3300" b="0" i="0" u="none" strike="noStrike">
                <a:solidFill>
                  <a:srgbClr val="000000"/>
                </a:solidFill>
                <a:latin typeface="等线 Light"/>
                <a:ea typeface="等线 Light"/>
                <a:cs typeface="等线 Light"/>
                <a:sym typeface="等线 Light"/>
              </a:rPr>
              <a:t>单击此处编辑母版标题样式</a:t>
            </a:r>
          </a:p>
        </p:txBody>
      </p:sp>
      <p:sp>
        <p:nvSpPr>
          <p:cNvPr id="3" name="AutoShape 3"/>
          <p:cNvSpPr>
            <a:spLocks noGrp="1"/>
          </p:cNvSpPr>
          <p:nvPr>
            <p:ph type="body" sz="quarter" idx="34" hasCustomPrompt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eaVert" wrap="square" lIns="91440" tIns="45720" rIns="91440" bIns="45720" anchor="t">
            <a:normAutofit/>
          </a:bodyPr>
          <a:lstStyle>
            <a:lvl1pPr marL="438150" indent="-266700" algn="l">
              <a:lnSpc>
                <a:spcPct val="91666"/>
              </a:lnSpc>
              <a:defRPr sz="2100" b="0" i="0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  <a:lvl2pPr marL="742950" indent="-228600"/>
            <a:lvl3pPr marL="1047750" indent="-190500"/>
            <a:lvl4pPr marL="1377950" indent="-177800"/>
            <a:lvl5pPr marL="1720850" indent="-177800"/>
            <a:lvl6pPr marL="2063750" indent="-177800"/>
            <a:lvl7pPr marL="2406650" indent="-177800"/>
            <a:lvl8pPr marL="2749550" indent="-177800"/>
            <a:lvl9pPr marL="3092450" indent="-177800"/>
          </a:lstStyle>
          <a:p>
            <a:pPr marL="171450" indent="-171450" algn="l">
              <a:lnSpc>
                <a:spcPct val="91666"/>
              </a:lnSpc>
              <a:spcBef>
                <a:spcPts val="75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10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单击此处编辑母版文本样式</a:t>
            </a:r>
          </a:p>
          <a:p>
            <a:pPr marL="514350" lvl="1" indent="-171450" algn="l">
              <a:lnSpc>
                <a:spcPct val="91666"/>
              </a:lnSpc>
              <a:spcBef>
                <a:spcPts val="375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二级</a:t>
            </a:r>
          </a:p>
          <a:p>
            <a:pPr marL="857250" lvl="2" indent="-171450" algn="l">
              <a:lnSpc>
                <a:spcPct val="91666"/>
              </a:lnSpc>
              <a:spcBef>
                <a:spcPts val="375"/>
              </a:spcBef>
              <a:buClr>
                <a:srgbClr val="000000"/>
              </a:buClr>
              <a:buFont typeface="Arial"/>
              <a:buChar char="•"/>
            </a:pPr>
            <a:r>
              <a:rPr lang="en-US" sz="150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三级</a:t>
            </a:r>
          </a:p>
          <a:p>
            <a:pPr marL="1200150" lvl="3" indent="-171450" algn="l">
              <a:lnSpc>
                <a:spcPct val="91666"/>
              </a:lnSpc>
              <a:spcBef>
                <a:spcPts val="375"/>
              </a:spcBef>
              <a:buClr>
                <a:srgbClr val="000000"/>
              </a:buClr>
              <a:buFont typeface="Arial"/>
              <a:buChar char="•"/>
            </a:pPr>
            <a:r>
              <a:rPr lang="en-US" sz="135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四级</a:t>
            </a:r>
          </a:p>
          <a:p>
            <a:pPr marL="1543050" lvl="4" indent="-171450" algn="l">
              <a:lnSpc>
                <a:spcPct val="91666"/>
              </a:lnSpc>
              <a:spcBef>
                <a:spcPts val="375"/>
              </a:spcBef>
              <a:buClr>
                <a:srgbClr val="000000"/>
              </a:buClr>
              <a:buFont typeface="Arial"/>
              <a:buChar char="•"/>
            </a:pPr>
            <a:r>
              <a:rPr lang="en-US" sz="135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五级</a:t>
            </a:r>
          </a:p>
        </p:txBody>
      </p:sp>
      <p:sp>
        <p:nvSpPr>
          <p:cNvPr id="4" name="AutoShape 4"/>
          <p:cNvSpPr>
            <a:spLocks noGrp="1"/>
          </p:cNvSpPr>
          <p:nvPr>
            <p:ph type="body" sz="quarter" idx="35" hasCustomPrompt="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ctr">
              <a:lnSpc>
                <a:spcPct val="100000"/>
              </a:lnSpc>
              <a:defRPr sz="900" b="0" i="0" u="none" strike="noStrike" spc="0">
                <a:solidFill>
                  <a:srgbClr val="89898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Footer</a:t>
            </a:r>
          </a:p>
        </p:txBody>
      </p:sp>
      <p:sp>
        <p:nvSpPr>
          <p:cNvPr id="5" name="AutoShape 5"/>
          <p:cNvSpPr>
            <a:spLocks noGrp="1"/>
          </p:cNvSpPr>
          <p:nvPr>
            <p:ph type="body" sz="quarter" idx="36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r">
              <a:lnSpc>
                <a:spcPct val="100000"/>
              </a:lnSpc>
              <a:defRPr sz="900" b="0" i="0" u="none" strike="noStrike" spc="0">
                <a:solidFill>
                  <a:srgbClr val="898989">
                    <a:alpha val="100000"/>
                  </a:srgbClr>
                </a:solidFill>
                <a:latin typeface="Calibri"/>
              </a:defRPr>
            </a:lvl1pPr>
          </a:lstStyle>
          <a:p>
            <a:pPr algn="r"/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00555" y="2865230"/>
            <a:ext cx="4056890" cy="4175539"/>
          </a:xfrm>
          <a:prstGeom prst="rect">
            <a:avLst/>
          </a:prstGeom>
        </p:spPr>
      </p:pic>
      <p:sp>
        <p:nvSpPr>
          <p:cNvPr id="7" name="AutoShape 7"/>
          <p:cNvSpPr>
            <a:spLocks noGrp="1"/>
          </p:cNvSpPr>
          <p:nvPr>
            <p:ph type="body" sz="quarter" idx="37" hasCustomPrompt="1"/>
          </p:nvPr>
        </p:nvSpPr>
        <p:spPr>
          <a:xfrm>
            <a:off x="484188" y="9460794"/>
            <a:ext cx="1543050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l">
              <a:lnSpc>
                <a:spcPct val="100000"/>
              </a:lnSpc>
              <a:defRPr sz="1000" b="0" i="0" u="none" strike="noStrike" spc="0">
                <a:solidFill>
                  <a:srgbClr val="DFE3ED">
                    <a:alpha val="100000"/>
                  </a:srgbClr>
                </a:solidFill>
                <a:latin typeface="Calibri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000" b="0" i="0" u="none" strike="noStrike">
                <a:solidFill>
                  <a:srgbClr val="DFE3ED"/>
                </a:solidFill>
                <a:latin typeface="Calibri"/>
                <a:ea typeface="Calibri"/>
                <a:cs typeface="Calibri"/>
                <a:sym typeface="Calibri"/>
              </a:rPr>
              <a:t>9/5/2025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body" sz="quarter" idx="38" hasCustomPrompt="1"/>
          </p:nvPr>
        </p:nvSpPr>
        <p:spPr>
          <a:xfrm>
            <a:off x="4907757" y="527403"/>
            <a:ext cx="1478756" cy="8394877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eaVert" wrap="square" lIns="91440" tIns="45720" rIns="91440" bIns="45720" anchor="ctr">
            <a:normAutofit/>
          </a:bodyPr>
          <a:lstStyle>
            <a:lvl1pPr algn="l">
              <a:lnSpc>
                <a:spcPct val="91666"/>
              </a:lnSpc>
              <a:defRPr sz="3300" b="0" i="0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l">
              <a:lnSpc>
                <a:spcPct val="91666"/>
              </a:lnSpc>
            </a:pPr>
            <a:r>
              <a:rPr lang="en-US" sz="3300" b="0" i="0" u="none" strike="noStrike">
                <a:solidFill>
                  <a:srgbClr val="000000"/>
                </a:solidFill>
                <a:latin typeface="等线 Light"/>
                <a:ea typeface="等线 Light"/>
                <a:cs typeface="等线 Light"/>
                <a:sym typeface="等线 Light"/>
              </a:rPr>
              <a:t>单击此处编辑母版标题样式</a:t>
            </a:r>
          </a:p>
        </p:txBody>
      </p:sp>
      <p:sp>
        <p:nvSpPr>
          <p:cNvPr id="3" name="AutoShape 3"/>
          <p:cNvSpPr>
            <a:spLocks noGrp="1"/>
          </p:cNvSpPr>
          <p:nvPr>
            <p:ph type="body" sz="quarter" idx="39" hasCustomPrompt="1"/>
          </p:nvPr>
        </p:nvSpPr>
        <p:spPr>
          <a:xfrm>
            <a:off x="471488" y="527403"/>
            <a:ext cx="4350544" cy="8394877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eaVert" wrap="square" lIns="91440" tIns="45720" rIns="91440" bIns="45720" anchor="t">
            <a:normAutofit/>
          </a:bodyPr>
          <a:lstStyle>
            <a:lvl1pPr marL="438150" indent="-266700" algn="l">
              <a:lnSpc>
                <a:spcPct val="91666"/>
              </a:lnSpc>
              <a:defRPr sz="2100" b="0" i="0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  <a:lvl2pPr marL="742950" indent="-228600"/>
            <a:lvl3pPr marL="1047750" indent="-190500"/>
            <a:lvl4pPr marL="1377950" indent="-177800"/>
            <a:lvl5pPr marL="1720850" indent="-177800"/>
            <a:lvl6pPr marL="2063750" indent="-177800"/>
            <a:lvl7pPr marL="2406650" indent="-177800"/>
            <a:lvl8pPr marL="2749550" indent="-177800"/>
            <a:lvl9pPr marL="3092450" indent="-177800"/>
          </a:lstStyle>
          <a:p>
            <a:pPr marL="171450" indent="-171450" algn="l">
              <a:lnSpc>
                <a:spcPct val="91666"/>
              </a:lnSpc>
              <a:spcBef>
                <a:spcPts val="75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10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单击此处编辑母版文本样式</a:t>
            </a:r>
          </a:p>
          <a:p>
            <a:pPr marL="514350" lvl="1" indent="-171450" algn="l">
              <a:lnSpc>
                <a:spcPct val="91666"/>
              </a:lnSpc>
              <a:spcBef>
                <a:spcPts val="375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二级</a:t>
            </a:r>
          </a:p>
          <a:p>
            <a:pPr marL="857250" lvl="2" indent="-171450" algn="l">
              <a:lnSpc>
                <a:spcPct val="91666"/>
              </a:lnSpc>
              <a:spcBef>
                <a:spcPts val="375"/>
              </a:spcBef>
              <a:buClr>
                <a:srgbClr val="000000"/>
              </a:buClr>
              <a:buFont typeface="Arial"/>
              <a:buChar char="•"/>
            </a:pPr>
            <a:r>
              <a:rPr lang="en-US" sz="150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三级</a:t>
            </a:r>
          </a:p>
          <a:p>
            <a:pPr marL="1200150" lvl="3" indent="-171450" algn="l">
              <a:lnSpc>
                <a:spcPct val="91666"/>
              </a:lnSpc>
              <a:spcBef>
                <a:spcPts val="375"/>
              </a:spcBef>
              <a:buClr>
                <a:srgbClr val="000000"/>
              </a:buClr>
              <a:buFont typeface="Arial"/>
              <a:buChar char="•"/>
            </a:pPr>
            <a:r>
              <a:rPr lang="en-US" sz="135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四级</a:t>
            </a:r>
          </a:p>
          <a:p>
            <a:pPr marL="1543050" lvl="4" indent="-171450" algn="l">
              <a:lnSpc>
                <a:spcPct val="91666"/>
              </a:lnSpc>
              <a:spcBef>
                <a:spcPts val="375"/>
              </a:spcBef>
              <a:buClr>
                <a:srgbClr val="000000"/>
              </a:buClr>
              <a:buFont typeface="Arial"/>
              <a:buChar char="•"/>
            </a:pPr>
            <a:r>
              <a:rPr lang="en-US" sz="1350" b="0" i="0" u="none" strike="noStrike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五级</a:t>
            </a:r>
          </a:p>
        </p:txBody>
      </p:sp>
      <p:sp>
        <p:nvSpPr>
          <p:cNvPr id="4" name="AutoShape 4"/>
          <p:cNvSpPr>
            <a:spLocks noGrp="1"/>
          </p:cNvSpPr>
          <p:nvPr>
            <p:ph type="body" sz="quarter" idx="40" hasCustomPrompt="1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ctr">
              <a:lnSpc>
                <a:spcPct val="100000"/>
              </a:lnSpc>
              <a:defRPr sz="900" b="0" i="0" u="none" strike="noStrike" spc="0">
                <a:solidFill>
                  <a:srgbClr val="898989">
                    <a:alpha val="100000"/>
                  </a:srgbClr>
                </a:solidFill>
                <a:latin typeface="Noto Sans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900" b="0" i="0" u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Footer</a:t>
            </a:r>
          </a:p>
        </p:txBody>
      </p:sp>
      <p:sp>
        <p:nvSpPr>
          <p:cNvPr id="5" name="AutoShape 5"/>
          <p:cNvSpPr>
            <a:spLocks noGrp="1"/>
          </p:cNvSpPr>
          <p:nvPr>
            <p:ph type="body" sz="quarter" idx="41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r">
              <a:lnSpc>
                <a:spcPct val="100000"/>
              </a:lnSpc>
              <a:defRPr sz="900" b="0" i="0" u="none" strike="noStrike" spc="0">
                <a:solidFill>
                  <a:srgbClr val="898989">
                    <a:alpha val="100000"/>
                  </a:srgbClr>
                </a:solidFill>
                <a:latin typeface="Calibri"/>
              </a:defRPr>
            </a:lvl1pPr>
          </a:lstStyle>
          <a:p>
            <a:pPr algn="r"/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00555" y="2865230"/>
            <a:ext cx="4056890" cy="4175539"/>
          </a:xfrm>
          <a:prstGeom prst="rect">
            <a:avLst/>
          </a:prstGeom>
        </p:spPr>
      </p:pic>
      <p:sp>
        <p:nvSpPr>
          <p:cNvPr id="7" name="AutoShape 7"/>
          <p:cNvSpPr>
            <a:spLocks noGrp="1"/>
          </p:cNvSpPr>
          <p:nvPr>
            <p:ph type="body" sz="quarter" idx="42" hasCustomPrompt="1"/>
          </p:nvPr>
        </p:nvSpPr>
        <p:spPr>
          <a:xfrm>
            <a:off x="484188" y="9460794"/>
            <a:ext cx="1543050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l">
              <a:lnSpc>
                <a:spcPct val="100000"/>
              </a:lnSpc>
              <a:defRPr sz="1000" b="0" i="0" u="none" strike="noStrike" spc="0">
                <a:solidFill>
                  <a:srgbClr val="DFE3ED">
                    <a:alpha val="100000"/>
                  </a:srgbClr>
                </a:solidFill>
                <a:latin typeface="Calibri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000" b="0" i="0" u="none" strike="noStrike">
                <a:solidFill>
                  <a:srgbClr val="DFE3ED"/>
                </a:solidFill>
                <a:latin typeface="Calibri"/>
                <a:ea typeface="Calibri"/>
                <a:cs typeface="Calibri"/>
                <a:sym typeface="Calibri"/>
              </a:rPr>
              <a:t>9/5/2025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>
            <a:spLocks noGrp="1"/>
          </p:cNvSpPr>
          <p:nvPr>
            <p:ph type="body" sz="quarter" idx="43" hasCustomPrompt="1"/>
          </p:nvPr>
        </p:nvSpPr>
        <p:spPr>
          <a:xfrm>
            <a:off x="484188" y="9460794"/>
            <a:ext cx="1543050" cy="52740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l">
              <a:lnSpc>
                <a:spcPct val="100000"/>
              </a:lnSpc>
              <a:defRPr sz="1000" b="0" i="0" u="none" strike="noStrike" spc="0">
                <a:solidFill>
                  <a:srgbClr val="DFE3ED">
                    <a:alpha val="100000"/>
                  </a:srgbClr>
                </a:solidFill>
                <a:latin typeface="Calibri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000" b="0" i="0" u="none" strike="noStrike">
                <a:solidFill>
                  <a:srgbClr val="DFE3ED"/>
                </a:solidFill>
                <a:latin typeface="Calibri"/>
                <a:ea typeface="Calibri"/>
                <a:cs typeface="Calibri"/>
                <a:sym typeface="Calibri"/>
              </a:rPr>
              <a:t>9/5/2025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00555" y="2865230"/>
            <a:ext cx="4056890" cy="4175539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29200" y="7843520"/>
            <a:ext cx="1371600" cy="822960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自定义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7843520"/>
            <a:ext cx="1371600" cy="822960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1_Office 主题​​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"/>
          <p:cNvSpPr/>
          <p:nvPr/>
        </p:nvSpPr>
        <p:spPr>
          <a:xfrm>
            <a:off x="2715150" y="9554911"/>
            <a:ext cx="1427699" cy="307777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0" i="1" u="none" strike="noStrike">
                <a:solidFill>
                  <a:srgbClr val="DFE3ED"/>
                </a:solidFill>
                <a:latin typeface="Calibri"/>
                <a:ea typeface="Calibri"/>
                <a:cs typeface="Calibri"/>
                <a:sym typeface="Calibri"/>
              </a:rPr>
              <a:t>www.sinexcel.us</a:t>
            </a:r>
            <a:endParaRPr lang="en-US" sz="1100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5339715" y="9546590"/>
            <a:ext cx="1186180" cy="161925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29200" y="7843520"/>
            <a:ext cx="1371600" cy="822960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57483700" r:id="rId1"/>
    <p:sldLayoutId id="2157483701" r:id="rId2"/>
    <p:sldLayoutId id="2157483702" r:id="rId3"/>
    <p:sldLayoutId id="2157483703" r:id="rId4"/>
    <p:sldLayoutId id="2157483704" r:id="rId5"/>
    <p:sldLayoutId id="2157483705" r:id="rId6"/>
    <p:sldLayoutId id="2157483706" r:id="rId7"/>
    <p:sldLayoutId id="2157483707" r:id="rId8"/>
    <p:sldLayoutId id="215748370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715150" y="9554911"/>
            <a:ext cx="1427699" cy="307777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91440" tIns="45720" rIns="91440" bIns="4572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0" i="1" u="none" strike="noStrike">
                <a:solidFill>
                  <a:srgbClr val="DFE3ED"/>
                </a:solidFill>
                <a:latin typeface="Calibri"/>
                <a:ea typeface="Calibri"/>
                <a:cs typeface="Calibri"/>
                <a:sym typeface="Calibri"/>
              </a:rPr>
              <a:t>www.sinexcel.us</a:t>
            </a:r>
            <a:endParaRPr lang="en-US" sz="1100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339715" y="9546590"/>
            <a:ext cx="1186180" cy="16192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00555" y="2865230"/>
            <a:ext cx="4056890" cy="4175539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91515" y="-123825"/>
            <a:ext cx="5856605" cy="489331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449580" y="489585"/>
            <a:ext cx="5960745" cy="101473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000" b="1" dirty="0">
                <a:solidFill>
                  <a:srgbClr val="16305E"/>
                </a:solidFill>
                <a:latin typeface="微软雅黑"/>
                <a:ea typeface="微软雅黑"/>
                <a:cs typeface="微软雅黑"/>
                <a:sym typeface="微软雅黑"/>
              </a:rPr>
              <a:t>PWS1 </a:t>
            </a:r>
            <a:r>
              <a:rPr lang="en-US" altLang="zh-CN" sz="2000" b="1" dirty="0">
                <a:solidFill>
                  <a:srgbClr val="16305E"/>
                </a:solidFill>
                <a:latin typeface="微软雅黑"/>
                <a:ea typeface="微软雅黑"/>
                <a:cs typeface="微软雅黑"/>
                <a:sym typeface="微软雅黑"/>
              </a:rPr>
              <a:t>series</a:t>
            </a:r>
            <a:endParaRPr lang="en-US" sz="2000" b="1" dirty="0">
              <a:solidFill>
                <a:srgbClr val="16305E"/>
              </a:solidFill>
              <a:latin typeface="微软雅黑"/>
              <a:ea typeface="微软雅黑"/>
              <a:cs typeface="微软雅黑"/>
              <a:sym typeface="微软雅黑"/>
            </a:endParaRPr>
          </a:p>
          <a:p>
            <a:pPr marL="0" indent="0" algn="l">
              <a:lnSpc>
                <a:spcPct val="100000"/>
              </a:lnSpc>
              <a:defRPr/>
            </a:pPr>
            <a:r>
              <a:rPr lang="en-US" sz="2000" b="1" i="0" u="none" strike="noStrike" dirty="0">
                <a:solidFill>
                  <a:srgbClr val="16305E"/>
                </a:solidFill>
                <a:latin typeface="微软雅黑"/>
                <a:ea typeface="微软雅黑"/>
                <a:cs typeface="微软雅黑"/>
                <a:sym typeface="微软雅黑"/>
              </a:rPr>
              <a:t>PWS1-125M-EX/PWS1-125M-EX-R</a:t>
            </a:r>
            <a:endParaRPr lang="en-US" sz="1100" dirty="0"/>
          </a:p>
          <a:p>
            <a:pPr marL="0" indent="0" algn="l">
              <a:lnSpc>
                <a:spcPct val="100000"/>
              </a:lnSpc>
            </a:pPr>
            <a:r>
              <a:rPr lang="en-US" sz="2000" b="1" i="0" u="none" strike="noStrike" dirty="0">
                <a:solidFill>
                  <a:srgbClr val="16305E"/>
                </a:solidFill>
                <a:latin typeface="微软雅黑"/>
                <a:ea typeface="微软雅黑"/>
                <a:cs typeface="微软雅黑"/>
                <a:sym typeface="微软雅黑"/>
              </a:rPr>
              <a:t>PWS1-135M-EX/PWS1-135M-EX-R</a:t>
            </a:r>
          </a:p>
          <a:p>
            <a:pPr algn="l">
              <a:lnSpc>
                <a:spcPct val="100000"/>
              </a:lnSpc>
            </a:pPr>
            <a:endParaRPr lang="en-US" sz="2000" b="1" i="0" u="none" strike="noStrike" dirty="0">
              <a:solidFill>
                <a:srgbClr val="16305E"/>
              </a:solidFill>
              <a:latin typeface="微软雅黑"/>
              <a:ea typeface="微软雅黑"/>
              <a:cs typeface="微软雅黑"/>
              <a:sym typeface="微软雅黑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16339" y="532450"/>
            <a:ext cx="75883" cy="283574"/>
          </a:xfrm>
          <a:prstGeom prst="roundRect">
            <a:avLst>
              <a:gd name="adj" fmla="val 0"/>
            </a:avLst>
          </a:prstGeom>
          <a:solidFill>
            <a:srgbClr val="1630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473168" y="3544620"/>
            <a:ext cx="1170962" cy="36933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16305E"/>
                </a:solidFill>
                <a:latin typeface="微软雅黑"/>
                <a:ea typeface="微软雅黑"/>
                <a:cs typeface="微软雅黑"/>
                <a:sym typeface="微软雅黑"/>
              </a:rPr>
              <a:t>Features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06095" y="4158615"/>
            <a:ext cx="2886075" cy="263017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>
            <a:lvl1pPr marL="323850" indent="-152400"/>
            <a:lvl2pPr marL="781050" indent="-152400"/>
            <a:lvl3pPr marL="1238250" indent="-152400"/>
            <a:lvl4pPr marL="1695450" indent="-152400"/>
            <a:lvl5pPr marL="2152650" indent="-152400"/>
            <a:lvl6pPr marL="2609850" indent="-152400"/>
            <a:lvl7pPr marL="3067050" indent="-152400"/>
            <a:lvl8pPr marL="3524250" indent="-152400"/>
            <a:lvl9pPr marL="3981450" indent="-152400"/>
          </a:lstStyle>
          <a:p>
            <a:pPr marL="0" indent="0" algn="l">
              <a:lnSpc>
                <a:spcPct val="125000"/>
              </a:lnSpc>
              <a:defRPr/>
            </a:pPr>
            <a:endParaRPr lang="en-US" sz="1100"/>
          </a:p>
          <a:p>
            <a:pPr marL="171450" indent="-171450" algn="l">
              <a:lnSpc>
                <a:spcPct val="125000"/>
              </a:lnSpc>
              <a:buClr>
                <a:srgbClr val="4F4F60"/>
              </a:buClr>
              <a:buFont typeface="Arial"/>
              <a:buChar char="•"/>
            </a:pPr>
            <a:r>
              <a:rPr lang="en-US" sz="1200" b="0" i="0" u="none" strike="noStrike">
                <a:solidFill>
                  <a:srgbClr val="4F4F60"/>
                </a:solidFill>
                <a:latin typeface="微软雅黑"/>
                <a:ea typeface="微软雅黑"/>
                <a:cs typeface="微软雅黑"/>
                <a:sym typeface="微软雅黑"/>
              </a:rPr>
              <a:t>PCS integrated with HV Box,system cost reduction</a:t>
            </a:r>
          </a:p>
          <a:p>
            <a:pPr marL="171450" indent="-171450" algn="l">
              <a:lnSpc>
                <a:spcPct val="125000"/>
              </a:lnSpc>
              <a:buClr>
                <a:srgbClr val="4F4F60"/>
              </a:buClr>
              <a:buFont typeface="Arial"/>
              <a:buChar char="•"/>
            </a:pPr>
            <a:r>
              <a:rPr lang="en-US" sz="1200" b="0" i="0" u="none" strike="noStrike">
                <a:solidFill>
                  <a:srgbClr val="4F4F60"/>
                </a:solidFill>
                <a:latin typeface="微软雅黑"/>
                <a:ea typeface="微软雅黑"/>
                <a:cs typeface="微软雅黑"/>
                <a:sym typeface="微软雅黑"/>
              </a:rPr>
              <a:t>-R version does not integrate the HV box</a:t>
            </a:r>
          </a:p>
          <a:p>
            <a:pPr marL="171450" indent="-171450" algn="l">
              <a:lnSpc>
                <a:spcPct val="125000"/>
              </a:lnSpc>
              <a:buClr>
                <a:srgbClr val="4F4F60"/>
              </a:buClr>
              <a:buFont typeface="Arial"/>
              <a:buChar char="•"/>
            </a:pPr>
            <a:r>
              <a:rPr lang="en-US" sz="1200" b="0" i="0" u="none" strike="noStrike">
                <a:solidFill>
                  <a:srgbClr val="4F4F60"/>
                </a:solidFill>
                <a:latin typeface="微软雅黑"/>
                <a:ea typeface="微软雅黑"/>
                <a:cs typeface="微软雅黑"/>
                <a:sym typeface="微软雅黑"/>
              </a:rPr>
              <a:t>Wide voltage range of 600~1000Vdc</a:t>
            </a:r>
          </a:p>
          <a:p>
            <a:pPr marL="171450" indent="-171450" algn="l">
              <a:lnSpc>
                <a:spcPct val="125000"/>
              </a:lnSpc>
              <a:buClr>
                <a:srgbClr val="4F4F60"/>
              </a:buClr>
              <a:buFont typeface="Arial"/>
              <a:buChar char="•"/>
            </a:pPr>
            <a:r>
              <a:rPr lang="en-US" sz="1200" b="0" i="0" u="none" strike="noStrike">
                <a:solidFill>
                  <a:srgbClr val="4F4F60"/>
                </a:solidFill>
                <a:latin typeface="微软雅黑"/>
                <a:ea typeface="微软雅黑"/>
                <a:cs typeface="微软雅黑"/>
                <a:sym typeface="微软雅黑"/>
              </a:rPr>
              <a:t>Compatible with air/liquid-cooling BESS</a:t>
            </a:r>
          </a:p>
          <a:p>
            <a:pPr marL="171450" indent="-171450" algn="l">
              <a:lnSpc>
                <a:spcPct val="125000"/>
              </a:lnSpc>
              <a:buClr>
                <a:srgbClr val="4F4F60"/>
              </a:buClr>
              <a:buFont typeface="Arial"/>
              <a:buChar char="•"/>
            </a:pPr>
            <a:r>
              <a:rPr lang="en-US" sz="1200" b="0" i="0" u="none" strike="noStrike">
                <a:solidFill>
                  <a:srgbClr val="4F4F60"/>
                </a:solidFill>
                <a:latin typeface="微软雅黑"/>
                <a:ea typeface="微软雅黑"/>
                <a:cs typeface="微软雅黑"/>
                <a:sym typeface="微软雅黑"/>
              </a:rPr>
              <a:t>Multiple mounting methods</a:t>
            </a:r>
          </a:p>
          <a:p>
            <a:pPr algn="l">
              <a:lnSpc>
                <a:spcPct val="125000"/>
              </a:lnSpc>
            </a:pPr>
            <a:endParaRPr lang="en-US" sz="1200" b="0" i="0" u="none" strike="noStrike">
              <a:solidFill>
                <a:srgbClr val="4F4F60"/>
              </a:solidFill>
              <a:latin typeface="微软雅黑"/>
              <a:ea typeface="微软雅黑"/>
              <a:cs typeface="微软雅黑"/>
              <a:sym typeface="微软雅黑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932788" y="4112691"/>
            <a:ext cx="2190023" cy="307777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16305E"/>
                </a:solidFill>
                <a:latin typeface="微软雅黑"/>
                <a:ea typeface="微软雅黑"/>
                <a:cs typeface="微软雅黑"/>
                <a:sym typeface="微软雅黑"/>
              </a:rPr>
              <a:t>Flexible Configuration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952338" y="4094115"/>
            <a:ext cx="2539285" cy="307777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16305E"/>
                </a:solidFill>
                <a:latin typeface="微软雅黑"/>
                <a:ea typeface="微软雅黑"/>
                <a:cs typeface="微软雅黑"/>
                <a:sym typeface="微软雅黑"/>
              </a:rPr>
              <a:t>High Efficiency &amp; Stability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72132" y="7433180"/>
            <a:ext cx="1457960" cy="306705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91440" tIns="45720" rIns="91440" bIns="4572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16305E"/>
                </a:solidFill>
                <a:latin typeface="微软雅黑"/>
                <a:ea typeface="微软雅黑"/>
                <a:cs typeface="微软雅黑"/>
                <a:sym typeface="微软雅黑"/>
              </a:rPr>
              <a:t>Extensive Use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000021" y="7447513"/>
            <a:ext cx="2237600" cy="307777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16305E"/>
                </a:solidFill>
                <a:latin typeface="微软雅黑"/>
                <a:ea typeface="微软雅黑"/>
                <a:cs typeface="微软雅黑"/>
                <a:sym typeface="微软雅黑"/>
              </a:rPr>
              <a:t>Safety &amp; Compatibility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3608705" y="4443095"/>
            <a:ext cx="2939415" cy="2399665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>
            <a:lvl1pPr marL="323850" indent="-152400"/>
            <a:lvl2pPr marL="781050" indent="-152400"/>
            <a:lvl3pPr marL="1238250" indent="-152400"/>
            <a:lvl4pPr marL="1695450" indent="-152400"/>
            <a:lvl5pPr marL="2152650" indent="-152400"/>
            <a:lvl6pPr marL="2609850" indent="-152400"/>
            <a:lvl7pPr marL="3067050" indent="-152400"/>
            <a:lvl8pPr marL="3524250" indent="-152400"/>
            <a:lvl9pPr marL="3981450" indent="-152400"/>
          </a:lstStyle>
          <a:p>
            <a:pPr marL="171450" indent="-171450" algn="l">
              <a:lnSpc>
                <a:spcPct val="125000"/>
              </a:lnSpc>
              <a:buClr>
                <a:srgbClr val="4F4F60"/>
              </a:buClr>
              <a:buFont typeface="Arial"/>
              <a:buChar char="•"/>
              <a:defRPr/>
            </a:pPr>
            <a:r>
              <a:rPr lang="en-US" sz="1200" b="0" i="0" u="none" strike="noStrike">
                <a:solidFill>
                  <a:srgbClr val="4F4F60"/>
                </a:solidFill>
                <a:latin typeface="微软雅黑"/>
                <a:ea typeface="微软雅黑"/>
                <a:cs typeface="微软雅黑"/>
                <a:sym typeface="微软雅黑"/>
              </a:rPr>
              <a:t>Third-generation semiconductor, silicon carbide</a:t>
            </a:r>
            <a:endParaRPr lang="en-US" sz="1100"/>
          </a:p>
          <a:p>
            <a:pPr marL="171450" indent="-171450" algn="l">
              <a:lnSpc>
                <a:spcPct val="125000"/>
              </a:lnSpc>
              <a:buClr>
                <a:srgbClr val="4F4F60"/>
              </a:buClr>
              <a:buFont typeface="Arial"/>
              <a:buChar char="•"/>
            </a:pPr>
            <a:r>
              <a:rPr lang="en-US" sz="1200" b="0" i="0" u="none" strike="noStrike">
                <a:solidFill>
                  <a:srgbClr val="4F4F60"/>
                </a:solidFill>
                <a:latin typeface="微软雅黑"/>
                <a:ea typeface="微软雅黑"/>
                <a:cs typeface="微软雅黑"/>
                <a:sym typeface="微软雅黑"/>
              </a:rPr>
              <a:t>Modular design, easy to install and maintain</a:t>
            </a:r>
          </a:p>
          <a:p>
            <a:pPr marL="171450" indent="-171450" algn="l">
              <a:lnSpc>
                <a:spcPct val="125000"/>
              </a:lnSpc>
              <a:buClr>
                <a:srgbClr val="4F4F60"/>
              </a:buClr>
              <a:buFont typeface="Arial"/>
              <a:buChar char="•"/>
            </a:pPr>
            <a:r>
              <a:rPr lang="en-US" sz="1200" b="0" i="0" u="none" strike="noStrike">
                <a:solidFill>
                  <a:srgbClr val="4F4F60"/>
                </a:solidFill>
                <a:latin typeface="微软雅黑"/>
                <a:ea typeface="微软雅黑"/>
                <a:cs typeface="微软雅黑"/>
                <a:sym typeface="微软雅黑"/>
              </a:rPr>
              <a:t>Multi-branch battery access cluster management improved battery utilization</a:t>
            </a:r>
          </a:p>
          <a:p>
            <a:pPr marL="171450" indent="-171450" algn="l">
              <a:lnSpc>
                <a:spcPct val="125000"/>
              </a:lnSpc>
              <a:buClr>
                <a:srgbClr val="4F4F60"/>
              </a:buClr>
              <a:buFont typeface="Arial"/>
              <a:buChar char="•"/>
            </a:pPr>
            <a:r>
              <a:rPr lang="en-US" sz="1200" b="0" i="0" u="none" strike="noStrike">
                <a:solidFill>
                  <a:srgbClr val="4F4F60"/>
                </a:solidFill>
                <a:latin typeface="微软雅黑"/>
                <a:ea typeface="微软雅黑"/>
                <a:cs typeface="微软雅黑"/>
                <a:sym typeface="微软雅黑"/>
              </a:rPr>
              <a:t>Nominal Power Efficiency of 98%</a:t>
            </a:r>
          </a:p>
          <a:p>
            <a:pPr marL="171450" indent="-171450" algn="l">
              <a:lnSpc>
                <a:spcPct val="125000"/>
              </a:lnSpc>
              <a:buClr>
                <a:srgbClr val="4F4F60"/>
              </a:buClr>
              <a:buFont typeface="Arial"/>
              <a:buChar char="•"/>
            </a:pPr>
            <a:r>
              <a:rPr lang="en-US" sz="1200" b="0" i="0" u="none" strike="noStrike">
                <a:solidFill>
                  <a:srgbClr val="4F4F60"/>
                </a:solidFill>
                <a:latin typeface="微软雅黑"/>
                <a:ea typeface="微软雅黑"/>
                <a:cs typeface="微软雅黑"/>
                <a:sym typeface="微软雅黑"/>
              </a:rPr>
              <a:t>System online rate of 99%</a:t>
            </a:r>
          </a:p>
          <a:p>
            <a:pPr marL="171450" indent="-171450" algn="l">
              <a:lnSpc>
                <a:spcPct val="125000"/>
              </a:lnSpc>
              <a:buClr>
                <a:srgbClr val="4F4F60"/>
              </a:buClr>
              <a:buFont typeface="Arial"/>
              <a:buChar char="•"/>
            </a:pPr>
            <a:r>
              <a:rPr lang="en-US" sz="1200" b="0" i="0" u="none" strike="noStrike">
                <a:solidFill>
                  <a:srgbClr val="4F4F60"/>
                </a:solidFill>
                <a:latin typeface="微软雅黑"/>
                <a:ea typeface="微软雅黑"/>
                <a:cs typeface="微软雅黑"/>
                <a:sym typeface="微软雅黑"/>
              </a:rPr>
              <a:t>System utilization rate of 99%</a:t>
            </a:r>
          </a:p>
        </p:txBody>
      </p:sp>
      <p:sp>
        <p:nvSpPr>
          <p:cNvPr id="15" name="AutoShape 15"/>
          <p:cNvSpPr/>
          <p:nvPr/>
        </p:nvSpPr>
        <p:spPr>
          <a:xfrm>
            <a:off x="492129" y="7755290"/>
            <a:ext cx="2886705" cy="1245235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>
            <a:lvl1pPr marL="323850" indent="-152400"/>
            <a:lvl2pPr marL="781050" indent="-152400"/>
            <a:lvl3pPr marL="1238250" indent="-152400"/>
            <a:lvl4pPr marL="1695450" indent="-152400"/>
            <a:lvl5pPr marL="2152650" indent="-152400"/>
            <a:lvl6pPr marL="2609850" indent="-152400"/>
            <a:lvl7pPr marL="3067050" indent="-152400"/>
            <a:lvl8pPr marL="3524250" indent="-152400"/>
            <a:lvl9pPr marL="3981450" indent="-152400"/>
          </a:lstStyle>
          <a:p>
            <a:pPr marL="171450" indent="-171450" algn="l">
              <a:lnSpc>
                <a:spcPct val="125000"/>
              </a:lnSpc>
              <a:buClr>
                <a:srgbClr val="4F4F60"/>
              </a:buClr>
              <a:buFont typeface="Arial"/>
              <a:buChar char="•"/>
              <a:defRPr/>
            </a:pPr>
            <a:r>
              <a:rPr lang="en-US" sz="1200" b="0" i="0" u="none" strike="noStrike">
                <a:solidFill>
                  <a:srgbClr val="4F4F60"/>
                </a:solidFill>
                <a:latin typeface="微软雅黑"/>
                <a:ea typeface="微软雅黑"/>
                <a:cs typeface="微软雅黑"/>
                <a:sym typeface="微软雅黑"/>
              </a:rPr>
              <a:t>Four-quadrant active and reactive regulation</a:t>
            </a:r>
            <a:endParaRPr lang="en-US" sz="1100"/>
          </a:p>
          <a:p>
            <a:pPr marL="171450" indent="-171450" algn="l">
              <a:lnSpc>
                <a:spcPct val="125000"/>
              </a:lnSpc>
              <a:buClr>
                <a:srgbClr val="4F4F60"/>
              </a:buClr>
              <a:buFont typeface="Arial"/>
              <a:buChar char="•"/>
            </a:pPr>
            <a:r>
              <a:rPr lang="en-US" sz="1200" b="0" i="0" u="none" strike="noStrike">
                <a:solidFill>
                  <a:srgbClr val="4F4F60"/>
                </a:solidFill>
                <a:latin typeface="微软雅黑"/>
                <a:ea typeface="微软雅黑"/>
                <a:cs typeface="微软雅黑"/>
                <a:sym typeface="微软雅黑"/>
              </a:rPr>
              <a:t>Supports constant power, constant voltage and limit</a:t>
            </a:r>
            <a:r>
              <a:rPr lang="en-US" sz="1200" b="0" i="0" u="none" strike="noStrike">
                <a:solidFill>
                  <a:srgbClr val="4F4F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‌‌</a:t>
            </a:r>
            <a:r>
              <a:rPr lang="en-US" sz="1200" b="0" i="0" u="none" strike="noStrike">
                <a:solidFill>
                  <a:srgbClr val="4F4F60"/>
                </a:solidFill>
                <a:latin typeface="微软雅黑"/>
                <a:ea typeface="微软雅黑"/>
                <a:cs typeface="微软雅黑"/>
                <a:sym typeface="微软雅黑"/>
              </a:rPr>
              <a:t>ing current control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608603" y="7734698"/>
            <a:ext cx="2882900" cy="1245235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>
            <a:lvl1pPr marL="323850" indent="-152400"/>
            <a:lvl2pPr marL="781050" indent="-152400"/>
            <a:lvl3pPr marL="1238250" indent="-152400"/>
            <a:lvl4pPr marL="1695450" indent="-152400"/>
            <a:lvl5pPr marL="2152650" indent="-152400"/>
            <a:lvl6pPr marL="2609850" indent="-152400"/>
            <a:lvl7pPr marL="3067050" indent="-152400"/>
            <a:lvl8pPr marL="3524250" indent="-152400"/>
            <a:lvl9pPr marL="3981450" indent="-152400"/>
          </a:lstStyle>
          <a:p>
            <a:pPr marL="171450" indent="-171450" algn="l">
              <a:lnSpc>
                <a:spcPct val="125000"/>
              </a:lnSpc>
              <a:buClr>
                <a:srgbClr val="4F4F60"/>
              </a:buClr>
              <a:buFont typeface="Arial"/>
              <a:buChar char="•"/>
              <a:defRPr/>
            </a:pPr>
            <a:r>
              <a:rPr lang="en-US" sz="1200" b="0" i="0" u="none" strike="noStrike">
                <a:solidFill>
                  <a:srgbClr val="4F4F60"/>
                </a:solidFill>
                <a:latin typeface="微软雅黑"/>
                <a:ea typeface="微软雅黑"/>
                <a:cs typeface="微软雅黑"/>
                <a:sym typeface="微软雅黑"/>
              </a:rPr>
              <a:t>3P4W output for on-grid and off-grid application</a:t>
            </a:r>
            <a:endParaRPr lang="en-US" sz="1100"/>
          </a:p>
          <a:p>
            <a:pPr marL="171450" indent="-171450" algn="l">
              <a:lnSpc>
                <a:spcPct val="125000"/>
              </a:lnSpc>
              <a:buClr>
                <a:srgbClr val="4F4F60"/>
              </a:buClr>
              <a:buFont typeface="Arial"/>
              <a:buChar char="•"/>
            </a:pPr>
            <a:r>
              <a:rPr lang="en-US" sz="1200" b="0" i="0" u="none" strike="noStrike">
                <a:solidFill>
                  <a:srgbClr val="4F4F60"/>
                </a:solidFill>
                <a:latin typeface="微软雅黑"/>
                <a:ea typeface="微软雅黑"/>
                <a:cs typeface="微软雅黑"/>
                <a:sym typeface="微软雅黑"/>
              </a:rPr>
              <a:t>Power response speed &lt; 30ms</a:t>
            </a:r>
          </a:p>
          <a:p>
            <a:pPr marL="171450" indent="-171450" algn="l">
              <a:lnSpc>
                <a:spcPct val="125000"/>
              </a:lnSpc>
              <a:buClr>
                <a:srgbClr val="4F4F60"/>
              </a:buClr>
              <a:buFont typeface="Arial"/>
              <a:buChar char="•"/>
            </a:pPr>
            <a:r>
              <a:rPr lang="en-US" sz="1200" b="0" i="0" u="none" strike="noStrike">
                <a:solidFill>
                  <a:srgbClr val="4F4F60"/>
                </a:solidFill>
                <a:latin typeface="微软雅黑"/>
                <a:ea typeface="微软雅黑"/>
                <a:cs typeface="微软雅黑"/>
                <a:sym typeface="微软雅黑"/>
              </a:rPr>
              <a:t>Compatible with various BMS and EMS</a:t>
            </a:r>
          </a:p>
        </p:txBody>
      </p:sp>
      <p:sp>
        <p:nvSpPr>
          <p:cNvPr id="17" name="AutoShape 17"/>
          <p:cNvSpPr/>
          <p:nvPr/>
        </p:nvSpPr>
        <p:spPr>
          <a:xfrm>
            <a:off x="3755224" y="4167403"/>
            <a:ext cx="237995" cy="237995"/>
          </a:xfrm>
          <a:prstGeom prst="ellipse">
            <a:avLst/>
          </a:prstGeom>
          <a:solidFill>
            <a:srgbClr val="DFE3E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657440" y="4090829"/>
            <a:ext cx="314833" cy="314833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9" name="AutoShape 19"/>
          <p:cNvSpPr/>
          <p:nvPr/>
        </p:nvSpPr>
        <p:spPr>
          <a:xfrm>
            <a:off x="3793824" y="7508733"/>
            <a:ext cx="237995" cy="237995"/>
          </a:xfrm>
          <a:prstGeom prst="ellipse">
            <a:avLst/>
          </a:prstGeom>
          <a:solidFill>
            <a:srgbClr val="DFE3E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697889" y="7415563"/>
            <a:ext cx="343013" cy="343013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1" name="AutoShape 21"/>
          <p:cNvSpPr/>
          <p:nvPr/>
        </p:nvSpPr>
        <p:spPr>
          <a:xfrm>
            <a:off x="603621" y="7493150"/>
            <a:ext cx="237995" cy="237995"/>
          </a:xfrm>
          <a:prstGeom prst="ellipse">
            <a:avLst/>
          </a:prstGeom>
          <a:solidFill>
            <a:srgbClr val="DFE3E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  <a:endParaRPr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506181" y="7399250"/>
            <a:ext cx="340423" cy="340423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3" name="AutoShape 23"/>
          <p:cNvSpPr/>
          <p:nvPr/>
        </p:nvSpPr>
        <p:spPr>
          <a:xfrm>
            <a:off x="713872" y="4237940"/>
            <a:ext cx="237995" cy="205317"/>
          </a:xfrm>
          <a:prstGeom prst="ellipse">
            <a:avLst/>
          </a:prstGeom>
          <a:solidFill>
            <a:srgbClr val="DFE3E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  <a:endParaRPr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619401" y="4138418"/>
            <a:ext cx="337010" cy="290737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5" name="AutoShape 25"/>
          <p:cNvSpPr/>
          <p:nvPr/>
        </p:nvSpPr>
        <p:spPr>
          <a:xfrm>
            <a:off x="3550285" y="3968083"/>
            <a:ext cx="2887345" cy="3020092"/>
          </a:xfrm>
          <a:prstGeom prst="roundRect">
            <a:avLst>
              <a:gd name="adj" fmla="val 0"/>
            </a:avLst>
          </a:prstGeom>
          <a:noFill/>
          <a:ln w="12700" cap="flat" cmpd="sng">
            <a:solidFill>
              <a:srgbClr val="DFE3E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421420" y="3968083"/>
            <a:ext cx="2886710" cy="3020091"/>
          </a:xfrm>
          <a:prstGeom prst="roundRect">
            <a:avLst>
              <a:gd name="adj" fmla="val 0"/>
            </a:avLst>
          </a:prstGeom>
          <a:noFill/>
          <a:ln w="12700" cap="flat" cmpd="sng">
            <a:solidFill>
              <a:srgbClr val="DFE3E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27" name="AutoShape 27"/>
          <p:cNvSpPr/>
          <p:nvPr/>
        </p:nvSpPr>
        <p:spPr>
          <a:xfrm>
            <a:off x="405130" y="7263765"/>
            <a:ext cx="2886710" cy="1931670"/>
          </a:xfrm>
          <a:prstGeom prst="roundRect">
            <a:avLst>
              <a:gd name="adj" fmla="val 0"/>
            </a:avLst>
          </a:prstGeom>
          <a:noFill/>
          <a:ln w="12700" cap="flat" cmpd="sng">
            <a:solidFill>
              <a:srgbClr val="DFE3E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28" name="AutoShape 28"/>
          <p:cNvSpPr/>
          <p:nvPr/>
        </p:nvSpPr>
        <p:spPr>
          <a:xfrm>
            <a:off x="3561715" y="7270115"/>
            <a:ext cx="2875915" cy="1918335"/>
          </a:xfrm>
          <a:prstGeom prst="roundRect">
            <a:avLst>
              <a:gd name="adj" fmla="val 0"/>
            </a:avLst>
          </a:prstGeom>
          <a:noFill/>
          <a:ln w="12700" cap="flat" cmpd="sng">
            <a:solidFill>
              <a:srgbClr val="DFE3E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29" name="AutoShape 29"/>
          <p:cNvSpPr>
            <a:spLocks noGrp="1"/>
          </p:cNvSpPr>
          <p:nvPr>
            <p:ph type="body" sz="quarter" idx="4294967295" hasCustomPrompt="1"/>
          </p:nvPr>
        </p:nvSpPr>
        <p:spPr>
          <a:xfrm>
            <a:off x="484188" y="9460794"/>
            <a:ext cx="1543050" cy="527403"/>
          </a:xfrm>
          <a:prstGeom prst="rect">
            <a:avLst/>
          </a:prstGeom>
        </p:spPr>
        <p:txBody>
          <a:bodyPr wrap="square" lIns="91440" tIns="45720" rIns="91440" bIns="45720" anchor="ctr">
            <a:noAutofit/>
          </a:bodyPr>
          <a:lstStyle>
            <a:lvl1pPr algn="l">
              <a:lnSpc>
                <a:spcPct val="100000"/>
              </a:lnSpc>
              <a:defRPr sz="1000" b="0" i="0" u="none" strike="noStrike" spc="0">
                <a:solidFill>
                  <a:srgbClr val="DFE3ED">
                    <a:alpha val="100000"/>
                  </a:srgbClr>
                </a:solidFill>
                <a:latin typeface="Calibri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000" b="0" i="0" u="none" strike="noStrike">
                <a:solidFill>
                  <a:srgbClr val="DFE3ED"/>
                </a:solidFill>
                <a:latin typeface="Calibri"/>
                <a:ea typeface="Calibri"/>
                <a:cs typeface="Calibri"/>
                <a:sym typeface="Calibri"/>
              </a:rPr>
              <a:t>1/21/2026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92000" y="223285"/>
            <a:ext cx="1498600" cy="340241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none" lIns="91440" tIns="45720" rIns="91440" bIns="4572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 dirty="0">
                <a:solidFill>
                  <a:srgbClr val="16305E"/>
                </a:solidFill>
                <a:latin typeface="微软雅黑"/>
                <a:ea typeface="微软雅黑"/>
                <a:cs typeface="微软雅黑"/>
                <a:sym typeface="微软雅黑"/>
              </a:rPr>
              <a:t>Specification</a:t>
            </a:r>
            <a:endParaRPr lang="en-US" sz="1100" dirty="0"/>
          </a:p>
        </p:txBody>
      </p:sp>
      <p:sp>
        <p:nvSpPr>
          <p:cNvPr id="3" name="AutoShape 3"/>
          <p:cNvSpPr/>
          <p:nvPr/>
        </p:nvSpPr>
        <p:spPr>
          <a:xfrm>
            <a:off x="2715150" y="9554911"/>
            <a:ext cx="1427699" cy="307777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none" lIns="91440" tIns="45720" rIns="91440" bIns="4572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0" i="1" u="none" strike="noStrike">
                <a:solidFill>
                  <a:srgbClr val="DFE3ED"/>
                </a:solidFill>
                <a:latin typeface="Calibri"/>
                <a:ea typeface="Calibri"/>
                <a:cs typeface="Calibri"/>
                <a:sym typeface="Calibri"/>
              </a:rPr>
              <a:t>www.sinexcel.us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84188" y="9460794"/>
            <a:ext cx="1543050" cy="527403"/>
          </a:xfrm>
          <a:prstGeom prst="rect">
            <a:avLst/>
          </a:prstGeom>
          <a:noFill/>
          <a:ln w="7144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000" b="0" i="0" u="none" strike="noStrike">
                <a:solidFill>
                  <a:srgbClr val="DFE3ED"/>
                </a:solidFill>
                <a:latin typeface="Calibri"/>
                <a:ea typeface="Calibri"/>
                <a:cs typeface="Calibri"/>
                <a:sym typeface="Calibri"/>
              </a:rPr>
              <a:t>1/21/2026</a:t>
            </a:r>
            <a:endParaRPr lang="en-US" sz="1100"/>
          </a:p>
        </p:txBody>
      </p:sp>
      <p:graphicFrame>
        <p:nvGraphicFramePr>
          <p:cNvPr id="5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1575378"/>
              </p:ext>
            </p:extLst>
          </p:nvPr>
        </p:nvGraphicFramePr>
        <p:xfrm>
          <a:off x="391788" y="563526"/>
          <a:ext cx="6062400" cy="9157922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59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4278">
                <a:tc>
                  <a:txBody>
                    <a:bodyPr/>
                    <a:lstStyle/>
                    <a:p>
                      <a:pPr marL="116840" indent="0" algn="l">
                        <a:lnSpc>
                          <a:spcPct val="100000"/>
                        </a:lnSpc>
                        <a:spcBef>
                          <a:spcPts val="700"/>
                        </a:spcBef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Model</a:t>
                      </a:r>
                      <a:endParaRPr lang="en-US" sz="11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PWS1-125M-EX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PWS1-125M-EX-R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PWS1-135M-EX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PWS1-135M-EX-R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400">
                <a:tc gridSpan="5">
                  <a:txBody>
                    <a:bodyPr/>
                    <a:lstStyle/>
                    <a:p>
                      <a:pPr marL="723265" marR="565785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Utility-interactive Mode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D">
                        <a:alpha val="10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618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Nominal Power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125kW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125kW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135kW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135kW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060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 Voltage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400 (340~460) Vac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7618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DC Voltage Range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600V~1000V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684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Voltage for DC Aux port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600V~1000V</a:t>
                      </a:r>
                      <a:endParaRPr lang="en-US" sz="1100"/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278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DC Voltage @full load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665~1000V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665~1000V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720~1000V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720~1000V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416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Rated Output Power (VA) for AC output port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125kVA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125kVA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135kVA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135kVA</a:t>
                      </a:r>
                      <a:endParaRPr lang="en-US" sz="1100"/>
                    </a:p>
                  </a:txBody>
                  <a:tcPr marL="0" marR="0" marT="0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416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Rated Output Current (A) for AC output port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181Aac (125M), 195Aac (135M)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762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Max DC Current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193A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7618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 Connection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3P4W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8060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 Frequency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华文中宋"/>
                          <a:ea typeface="华文中宋"/>
                          <a:cs typeface="华文中宋"/>
                          <a:sym typeface="华文中宋"/>
                        </a:rPr>
                        <a:t>±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5Hz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7618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THDI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≤ 3%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2801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Voltage Ripple Coefficient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≤ 1%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7618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 PF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-0.8~-1,0.8~1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7618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Current Overload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1.1 times long-term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1400">
                <a:tc gridSpan="5">
                  <a:txBody>
                    <a:bodyPr/>
                    <a:lstStyle/>
                    <a:p>
                      <a:pPr marL="723265" marR="565785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Stand-alone Mode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D">
                        <a:alpha val="10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8060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Nominal Power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125kW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125kW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135kW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135kW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7618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 Voltage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400 (340~460) Vac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762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DC Voltage Range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600V~1000V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54278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Voltage for DC Aux port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600V~1000V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54278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DC Voltage @full load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665~1000V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665~1000V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720~1000V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720~1000V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7618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Max DC Current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193A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8060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 Connection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3P4W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7618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 Frequency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华文中宋"/>
                          <a:ea typeface="华文中宋"/>
                          <a:cs typeface="华文中宋"/>
                          <a:sym typeface="华文中宋"/>
                        </a:rPr>
                        <a:t>±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5Hz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7618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AC PF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-1~-0.3,0.3~1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7618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Current Overload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1.1 times long-term, 1.2 times for 1 minute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1400">
                <a:tc gridSpan="5">
                  <a:txBody>
                    <a:bodyPr/>
                    <a:lstStyle/>
                    <a:p>
                      <a:pPr marL="723265" marR="565785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Aux Port Parameters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D">
                        <a:alpha val="10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362801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Rated current for DC Aux port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10Adc max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362801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Rated Output Power (VA) for AC Aux port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4.6kVA</a:t>
                      </a:r>
                      <a:endParaRPr lang="en-US" sz="11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362801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Rated Output Current (A) for AC Aux port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20Ac</a:t>
                      </a:r>
                      <a:endParaRPr lang="en-US" sz="11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362801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Voltage (range) for AC Aux port</a:t>
                      </a:r>
                      <a:endParaRPr lang="en-US" sz="11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340~460VAc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362801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Frequency (range) for AC Aux port</a:t>
                      </a:r>
                      <a:endParaRPr lang="en-US" sz="11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45~55Hz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362801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Power factor range for AC Aux port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-1~-0.8, 0.8~1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81400">
                <a:tc gridSpan="5">
                  <a:txBody>
                    <a:bodyPr/>
                    <a:lstStyle/>
                    <a:p>
                      <a:pPr marL="723265" marR="565785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System Parameters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D">
                        <a:alpha val="10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4"/>
                  </a:ext>
                </a:extLst>
              </a:tr>
              <a:tr h="362801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Nominal Power Efficiency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≥98%</a:t>
                      </a:r>
                      <a:endParaRPr lang="en-US" sz="11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5"/>
                  </a:ext>
                </a:extLst>
              </a:tr>
              <a:tr h="188060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Dimensions (W*H*D)</a:t>
                      </a:r>
                      <a:endParaRPr lang="en-US" sz="11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720*265*960mm</a:t>
                      </a:r>
                      <a:endParaRPr lang="en-US" sz="11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defRPr/>
                      </a:pPr>
                      <a:endParaRPr/>
                    </a:p>
                  </a:txBody>
                  <a:tcPr marL="101600" marR="101600" marT="101600" marB="101600" anchor="ctr">
                    <a:lnL>
                      <a:noFill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3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92000" y="478155"/>
            <a:ext cx="1498600" cy="33718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6305E"/>
                </a:solidFill>
                <a:latin typeface="微软雅黑"/>
                <a:ea typeface="微软雅黑"/>
                <a:cs typeface="微软雅黑"/>
                <a:sym typeface="微软雅黑"/>
              </a:rPr>
              <a:t>Specification</a:t>
            </a:r>
            <a:endParaRPr lang="en-US" sz="1100"/>
          </a:p>
        </p:txBody>
      </p:sp>
      <p:graphicFrame>
        <p:nvGraphicFramePr>
          <p:cNvPr id="3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9355968"/>
              </p:ext>
            </p:extLst>
          </p:nvPr>
        </p:nvGraphicFramePr>
        <p:xfrm>
          <a:off x="391795" y="993775"/>
          <a:ext cx="6062400" cy="3581506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59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Noise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≤75 dB 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Weight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≤115kg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Enclosure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IP66 C5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marL="112395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Operation Temperature 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-40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SimHei"/>
                          <a:ea typeface="SimHei"/>
                          <a:cs typeface="SimHei"/>
                          <a:sym typeface="SimHei"/>
                        </a:rPr>
                        <a:t>℃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~ 60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SimHei"/>
                          <a:ea typeface="SimHei"/>
                          <a:cs typeface="SimHei"/>
                          <a:sym typeface="SimHei"/>
                        </a:rPr>
                        <a:t>℃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( ≥ 55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SimHei"/>
                          <a:ea typeface="SimHei"/>
                          <a:cs typeface="SimHei"/>
                          <a:sym typeface="SimHei"/>
                        </a:rPr>
                        <a:t>℃ 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derating)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marL="112395" indent="0" algn="l">
                        <a:lnSpc>
                          <a:spcPts val="123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Type of the compatible battery (Chemistry)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3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Lead-acid/LPF/Liquid-flow/Lithium battery/Super capacitor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marL="112395" indent="0" algn="l">
                        <a:lnSpc>
                          <a:spcPts val="123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Cooling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3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Intelligent air cooling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marL="112395" indent="0" algn="l">
                        <a:lnSpc>
                          <a:spcPts val="123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Operation Humidity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3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0~100% (no condensation)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marL="112395" indent="0" algn="l">
                        <a:lnSpc>
                          <a:spcPts val="123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Operation Altitude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23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3000 m ( &gt; 3000 m derating)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0000">
                <a:tc gridSpan="2">
                  <a:txBody>
                    <a:bodyPr/>
                    <a:lstStyle/>
                    <a:p>
                      <a:pPr marL="112395" indent="0" algn="ctr">
                        <a:lnSpc>
                          <a:spcPts val="123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Communication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3ED">
                        <a:alpha val="10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defRPr/>
                      </a:pPr>
                      <a:endParaRPr/>
                    </a:p>
                  </a:txBody>
                  <a:tcPr>
                    <a:lnL w="0" cap="flat" cmpd="sng" algn="ctr"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marL="112395" indent="0" algn="l">
                        <a:lnSpc>
                          <a:spcPts val="123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Communication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2395" indent="0" algn="ctr">
                        <a:lnSpc>
                          <a:spcPts val="123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RS 485, Ethernet, CAN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marL="112395" indent="0" algn="l">
                        <a:lnSpc>
                          <a:spcPts val="123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Communication Protocol 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2395" indent="0" algn="ctr">
                        <a:lnSpc>
                          <a:spcPts val="1230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Modbus TCP/RTU, IEC 104, CAN 2.0</a:t>
                      </a:r>
                      <a:endParaRPr lang="en-US" sz="110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marL="112395" indent="0" algn="l">
                        <a:lnSpc>
                          <a:spcPts val="1230"/>
                        </a:lnSpc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BMS Access</a:t>
                      </a:r>
                      <a:endParaRPr lang="en-US" sz="1100" dirty="0"/>
                    </a:p>
                  </a:txBody>
                  <a:tcPr marL="0" marR="0" marT="0" marB="0" anchor="ctr">
                    <a:lnL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2395" indent="0" algn="ctr">
                        <a:lnSpc>
                          <a:spcPts val="1230"/>
                        </a:lnSpc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Support</a:t>
                      </a:r>
                      <a:endParaRPr lang="en-US" sz="11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0000">
                <a:tc>
                  <a:txBody>
                    <a:bodyPr/>
                    <a:lstStyle/>
                    <a:p>
                      <a:pPr marL="112395" indent="0" algn="l">
                        <a:lnSpc>
                          <a:spcPts val="1230"/>
                        </a:lnSpc>
                        <a:defRPr/>
                      </a:pPr>
                      <a:r>
                        <a:rPr lang="en-AU" altLang="zh-CN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Inverter topology</a:t>
                      </a:r>
                      <a:endParaRPr lang="en-US" sz="12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2395" indent="0" algn="ctr">
                        <a:lnSpc>
                          <a:spcPts val="1230"/>
                        </a:lnSpc>
                        <a:defRPr/>
                      </a:pPr>
                      <a:r>
                        <a:rPr lang="en-AU" altLang="zh-CN" sz="1200" b="0" i="0" u="none" strike="noStrike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sym typeface="Arial"/>
                        </a:rPr>
                        <a:t>non‑isolated</a:t>
                      </a:r>
                      <a:endParaRPr lang="en-US" sz="12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9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2387353"/>
                  </a:ext>
                </a:extLst>
              </a:tr>
            </a:tbl>
          </a:graphicData>
        </a:graphic>
      </p:graphicFrame>
      <p:sp>
        <p:nvSpPr>
          <p:cNvPr id="4" name="AutoShape 4"/>
          <p:cNvSpPr>
            <a:spLocks noGrp="1"/>
          </p:cNvSpPr>
          <p:nvPr>
            <p:ph type="body" sz="quarter" idx="43" hasCustomPrompt="1"/>
          </p:nvPr>
        </p:nvSpPr>
        <p:spPr>
          <a:prstGeom prst="rect">
            <a:avLst/>
          </a:prstGeom>
        </p:spPr>
        <p:txBody>
          <a:bodyPr wrap="square" lIns="91440" tIns="45720" rIns="91440" bIns="45720" anchor="ctr">
            <a:noAutofit/>
          </a:bodyPr>
          <a:lstStyle>
            <a:lvl1pPr algn="l">
              <a:lnSpc>
                <a:spcPct val="100000"/>
              </a:lnSpc>
              <a:defRPr sz="1000" b="0" i="0" u="none" strike="noStrike" spc="0">
                <a:solidFill>
                  <a:srgbClr val="DFE3ED">
                    <a:alpha val="100000"/>
                  </a:srgbClr>
                </a:solidFill>
                <a:latin typeface="Calibri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000" b="0" i="0" u="none" strike="noStrike">
                <a:solidFill>
                  <a:srgbClr val="DFE3ED"/>
                </a:solidFill>
                <a:latin typeface="Calibri"/>
                <a:ea typeface="Calibri"/>
                <a:cs typeface="Calibri"/>
                <a:sym typeface="Calibri"/>
              </a:rPr>
              <a:t>1/21/2026</a:t>
            </a:r>
          </a:p>
        </p:txBody>
      </p:sp>
      <p:sp>
        <p:nvSpPr>
          <p:cNvPr id="5" name="AutoShape 5"/>
          <p:cNvSpPr/>
          <p:nvPr/>
        </p:nvSpPr>
        <p:spPr>
          <a:xfrm>
            <a:off x="1338580" y="9577705"/>
            <a:ext cx="2286000" cy="30670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0" i="0" u="none" strike="noStrike">
                <a:solidFill>
                  <a:srgbClr val="D6DCE5"/>
                </a:solidFill>
                <a:latin typeface="Calibri"/>
                <a:ea typeface="Calibri"/>
                <a:cs typeface="Calibri"/>
                <a:sym typeface="Calibri"/>
              </a:rPr>
              <a:t>Made in China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33730" y="6997700"/>
            <a:ext cx="6972300" cy="538609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endParaRPr lang="en-US" sz="1100" dirty="0"/>
          </a:p>
          <a:p>
            <a:pPr marL="0" indent="0" algn="l">
              <a:lnSpc>
                <a:spcPct val="100000"/>
              </a:lnSpc>
            </a:pPr>
            <a:r>
              <a:rPr lang="en-US" sz="1800" b="0" i="0" u="none" strike="noStrik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定义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299E17DB61554CB894A5CDB861264E" ma:contentTypeVersion="17" ma:contentTypeDescription="Create a new document." ma:contentTypeScope="" ma:versionID="b51eee2ea4ade1fd652f0d6ae85cc2ba">
  <xsd:schema xmlns:xsd="http://www.w3.org/2001/XMLSchema" xmlns:xs="http://www.w3.org/2001/XMLSchema" xmlns:p="http://schemas.microsoft.com/office/2006/metadata/properties" xmlns:ns1="http://schemas.microsoft.com/sharepoint/v3" xmlns:ns2="7c5058ed-d03c-4efe-9552-2ed8c4ad07f6" xmlns:ns3="22fc6a01-360d-4795-89cf-94460cb6fc8d" targetNamespace="http://schemas.microsoft.com/office/2006/metadata/properties" ma:root="true" ma:fieldsID="f35cdf8a1d454aad60fd0325ae53fc68" ns1:_="" ns2:_="" ns3:_="">
    <xsd:import namespace="http://schemas.microsoft.com/sharepoint/v3"/>
    <xsd:import namespace="7c5058ed-d03c-4efe-9552-2ed8c4ad07f6"/>
    <xsd:import namespace="22fc6a01-360d-4795-89cf-94460cb6fc8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5058ed-d03c-4efe-9552-2ed8c4ad07f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d1db4854-987d-47c6-b1d9-732c10e1f9bf}" ma:internalName="TaxCatchAll" ma:showField="CatchAllData" ma:web="7c5058ed-d03c-4efe-9552-2ed8c4ad07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c6a01-360d-4795-89cf-94460cb6fc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79f17260-c139-4dbc-b2ab-d1a9f6923de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7c5058ed-d03c-4efe-9552-2ed8c4ad07f6" xsi:nil="true"/>
    <lcf76f155ced4ddcb4097134ff3c332f xmlns="22fc6a01-360d-4795-89cf-94460cb6fc8d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A4187192-0E03-4BD7-884F-7FF53C5D3CF5}"/>
</file>

<file path=customXml/itemProps2.xml><?xml version="1.0" encoding="utf-8"?>
<ds:datastoreItem xmlns:ds="http://schemas.openxmlformats.org/officeDocument/2006/customXml" ds:itemID="{FA3061E1-A437-40CF-8C02-2015A3C4F13D}"/>
</file>

<file path=customXml/itemProps3.xml><?xml version="1.0" encoding="utf-8"?>
<ds:datastoreItem xmlns:ds="http://schemas.openxmlformats.org/officeDocument/2006/customXml" ds:itemID="{BBCD47C3-3E63-4340-8CAE-213F81FF2109}"/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506</Words>
  <Application>Microsoft Office PowerPoint</Application>
  <PresentationFormat>A4 Paper (210x297 mm)</PresentationFormat>
  <Paragraphs>156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5" baseType="lpstr">
      <vt:lpstr>等线</vt:lpstr>
      <vt:lpstr>等线 Light</vt:lpstr>
      <vt:lpstr>微软雅黑</vt:lpstr>
      <vt:lpstr>SimHei</vt:lpstr>
      <vt:lpstr>华文中宋</vt:lpstr>
      <vt:lpstr>Arial</vt:lpstr>
      <vt:lpstr>Calibri</vt:lpstr>
      <vt:lpstr>Noto Sans SC</vt:lpstr>
      <vt:lpstr>Times New Roman</vt:lpstr>
      <vt:lpstr>Office 主题​​</vt:lpstr>
      <vt:lpstr>自定义主题</vt:lpstr>
      <vt:lpstr>1_Office 主题​​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Keith Jiang</cp:lastModifiedBy>
  <cp:revision>4</cp:revision>
  <dcterms:modified xsi:type="dcterms:W3CDTF">2026-08-27T02:52:48Z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b898f83-226b-4bcc-9de8-000756d5957d_Enabled">
    <vt:lpwstr>true</vt:lpwstr>
  </property>
  <property fmtid="{D5CDD505-2E9C-101B-9397-08002B2CF9AE}" pid="3" name="MSIP_Label_ab898f83-226b-4bcc-9de8-000756d5957d_SetDate">
    <vt:lpwstr>2026-08-27T02:52:48Z</vt:lpwstr>
  </property>
  <property fmtid="{D5CDD505-2E9C-101B-9397-08002B2CF9AE}" pid="4" name="MSIP_Label_ab898f83-226b-4bcc-9de8-000756d5957d_Method">
    <vt:lpwstr>Privileged</vt:lpwstr>
  </property>
  <property fmtid="{D5CDD505-2E9C-101B-9397-08002B2CF9AE}" pid="5" name="MSIP_Label_ab898f83-226b-4bcc-9de8-000756d5957d_Name">
    <vt:lpwstr>Public</vt:lpwstr>
  </property>
  <property fmtid="{D5CDD505-2E9C-101B-9397-08002B2CF9AE}" pid="6" name="MSIP_Label_ab898f83-226b-4bcc-9de8-000756d5957d_SiteId">
    <vt:lpwstr>ba563343-fb55-4793-949a-e252d6714fa3</vt:lpwstr>
  </property>
  <property fmtid="{D5CDD505-2E9C-101B-9397-08002B2CF9AE}" pid="7" name="MSIP_Label_ab898f83-226b-4bcc-9de8-000756d5957d_ActionId">
    <vt:lpwstr>d8a25f73-3f36-47a0-9331-bd877514fbe1</vt:lpwstr>
  </property>
  <property fmtid="{D5CDD505-2E9C-101B-9397-08002B2CF9AE}" pid="8" name="MSIP_Label_ab898f83-226b-4bcc-9de8-000756d5957d_ContentBits">
    <vt:lpwstr>0</vt:lpwstr>
  </property>
  <property fmtid="{D5CDD505-2E9C-101B-9397-08002B2CF9AE}" pid="9" name="MSIP_Label_ab898f83-226b-4bcc-9de8-000756d5957d_Tag">
    <vt:lpwstr>10, 0, 1, 1</vt:lpwstr>
  </property>
  <property fmtid="{D5CDD505-2E9C-101B-9397-08002B2CF9AE}" pid="10" name="ContentTypeId">
    <vt:lpwstr>0x010100DB299E17DB61554CB894A5CDB861264E</vt:lpwstr>
  </property>
</Properties>
</file>